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1" r:id="rId5"/>
    <p:sldId id="267" r:id="rId6"/>
    <p:sldId id="262" r:id="rId7"/>
    <p:sldId id="268" r:id="rId8"/>
    <p:sldId id="263" r:id="rId9"/>
    <p:sldId id="265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120F63-8EFC-46A6-9AD8-C48A1D59DACF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C6A79D-079E-4B6A-B812-44374F7010E2}">
      <dgm:prSet phldrT="[Текст]"/>
      <dgm:spPr/>
      <dgm:t>
        <a:bodyPr/>
        <a:lstStyle/>
        <a:p>
          <a:r>
            <a:rPr lang="ru-RU" dirty="0" smtClean="0"/>
            <a:t>Общегуманитарные дисциплины</a:t>
          </a:r>
          <a:endParaRPr lang="ru-RU" dirty="0"/>
        </a:p>
      </dgm:t>
    </dgm:pt>
    <dgm:pt modelId="{F0552081-F2CC-46C4-A5E3-248C0813D4C8}" type="parTrans" cxnId="{9D1AC9E6-07F3-483F-97D0-529898EC3F0A}">
      <dgm:prSet/>
      <dgm:spPr/>
      <dgm:t>
        <a:bodyPr/>
        <a:lstStyle/>
        <a:p>
          <a:endParaRPr lang="ru-RU"/>
        </a:p>
      </dgm:t>
    </dgm:pt>
    <dgm:pt modelId="{340365F3-3D89-4185-AB37-7689C91F48D0}" type="sibTrans" cxnId="{9D1AC9E6-07F3-483F-97D0-529898EC3F0A}">
      <dgm:prSet/>
      <dgm:spPr/>
      <dgm:t>
        <a:bodyPr/>
        <a:lstStyle/>
        <a:p>
          <a:endParaRPr lang="ru-RU"/>
        </a:p>
      </dgm:t>
    </dgm:pt>
    <dgm:pt modelId="{0BC93661-91E9-41A9-ACCC-C45DCE96FF0C}">
      <dgm:prSet phldrT="[Текст]"/>
      <dgm:spPr/>
      <dgm:t>
        <a:bodyPr/>
        <a:lstStyle/>
        <a:p>
          <a:r>
            <a:rPr lang="ru-RU" b="0" i="0" u="none" dirty="0" smtClean="0"/>
            <a:t>История (история России, всеобщая история)</a:t>
          </a:r>
          <a:endParaRPr lang="ru-RU" dirty="0"/>
        </a:p>
      </dgm:t>
    </dgm:pt>
    <dgm:pt modelId="{11C72F07-FDAD-4E55-82B7-47A81FB81FC3}" type="parTrans" cxnId="{151E44EF-D11E-4669-B350-B5D0A53B876E}">
      <dgm:prSet/>
      <dgm:spPr/>
      <dgm:t>
        <a:bodyPr/>
        <a:lstStyle/>
        <a:p>
          <a:endParaRPr lang="ru-RU"/>
        </a:p>
      </dgm:t>
    </dgm:pt>
    <dgm:pt modelId="{17A54A8B-3CE5-4930-842B-65CD45DC91AB}" type="sibTrans" cxnId="{151E44EF-D11E-4669-B350-B5D0A53B876E}">
      <dgm:prSet/>
      <dgm:spPr/>
      <dgm:t>
        <a:bodyPr/>
        <a:lstStyle/>
        <a:p>
          <a:endParaRPr lang="ru-RU"/>
        </a:p>
      </dgm:t>
    </dgm:pt>
    <dgm:pt modelId="{0C3FD673-BE8A-408D-843A-3ABA1062DF50}">
      <dgm:prSet phldrT="[Текст]"/>
      <dgm:spPr/>
      <dgm:t>
        <a:bodyPr/>
        <a:lstStyle/>
        <a:p>
          <a:r>
            <a:rPr lang="ru-RU" b="0" i="0" u="none" dirty="0" smtClean="0"/>
            <a:t>Иностранный язык</a:t>
          </a:r>
          <a:endParaRPr lang="ru-RU" dirty="0"/>
        </a:p>
      </dgm:t>
    </dgm:pt>
    <dgm:pt modelId="{A3F8845E-BB3F-495F-BFCF-A64E925646CE}" type="parTrans" cxnId="{767882C0-9EE2-4D99-98FF-E21F2698C105}">
      <dgm:prSet/>
      <dgm:spPr/>
      <dgm:t>
        <a:bodyPr/>
        <a:lstStyle/>
        <a:p>
          <a:endParaRPr lang="ru-RU"/>
        </a:p>
      </dgm:t>
    </dgm:pt>
    <dgm:pt modelId="{048F6383-582D-41F2-B02B-FB446AC1C8D4}" type="sibTrans" cxnId="{767882C0-9EE2-4D99-98FF-E21F2698C105}">
      <dgm:prSet/>
      <dgm:spPr/>
      <dgm:t>
        <a:bodyPr/>
        <a:lstStyle/>
        <a:p>
          <a:endParaRPr lang="ru-RU"/>
        </a:p>
      </dgm:t>
    </dgm:pt>
    <dgm:pt modelId="{4D78BF9E-A788-492D-BAF7-C38845C19908}">
      <dgm:prSet phldrT="[Текст]"/>
      <dgm:spPr/>
      <dgm:t>
        <a:bodyPr/>
        <a:lstStyle/>
        <a:p>
          <a:r>
            <a:rPr lang="ru-RU" dirty="0" smtClean="0"/>
            <a:t>Дисциплины теории культуры</a:t>
          </a:r>
          <a:endParaRPr lang="ru-RU" dirty="0"/>
        </a:p>
      </dgm:t>
    </dgm:pt>
    <dgm:pt modelId="{F28AE640-390A-4EDF-B00F-0C6C82036523}" type="parTrans" cxnId="{EC372D2F-AB07-4F15-8FEA-92C38B63DC54}">
      <dgm:prSet/>
      <dgm:spPr/>
      <dgm:t>
        <a:bodyPr/>
        <a:lstStyle/>
        <a:p>
          <a:endParaRPr lang="ru-RU"/>
        </a:p>
      </dgm:t>
    </dgm:pt>
    <dgm:pt modelId="{05408D83-7FAC-42AD-BEA2-0446739A7685}" type="sibTrans" cxnId="{EC372D2F-AB07-4F15-8FEA-92C38B63DC54}">
      <dgm:prSet/>
      <dgm:spPr/>
      <dgm:t>
        <a:bodyPr/>
        <a:lstStyle/>
        <a:p>
          <a:endParaRPr lang="ru-RU"/>
        </a:p>
      </dgm:t>
    </dgm:pt>
    <dgm:pt modelId="{A5A93E0D-B443-49BD-8BAF-D09D5A739A54}">
      <dgm:prSet phldrT="[Текст]"/>
      <dgm:spPr/>
      <dgm:t>
        <a:bodyPr/>
        <a:lstStyle/>
        <a:p>
          <a:r>
            <a:rPr lang="ru-RU" dirty="0" smtClean="0"/>
            <a:t>Теория куль туры</a:t>
          </a:r>
          <a:endParaRPr lang="ru-RU" dirty="0"/>
        </a:p>
      </dgm:t>
    </dgm:pt>
    <dgm:pt modelId="{87D79D6A-7371-4E3C-B7D5-1845239AA2E4}" type="parTrans" cxnId="{687E25EF-3F2B-4629-8C6A-75FFD39ADF70}">
      <dgm:prSet/>
      <dgm:spPr/>
      <dgm:t>
        <a:bodyPr/>
        <a:lstStyle/>
        <a:p>
          <a:endParaRPr lang="ru-RU"/>
        </a:p>
      </dgm:t>
    </dgm:pt>
    <dgm:pt modelId="{66953CFF-3AC8-4875-9135-9020DDC9DDCD}" type="sibTrans" cxnId="{687E25EF-3F2B-4629-8C6A-75FFD39ADF70}">
      <dgm:prSet/>
      <dgm:spPr/>
      <dgm:t>
        <a:bodyPr/>
        <a:lstStyle/>
        <a:p>
          <a:endParaRPr lang="ru-RU"/>
        </a:p>
      </dgm:t>
    </dgm:pt>
    <dgm:pt modelId="{4CAC286E-5EC7-49AE-BCAB-34D4E8FA4489}">
      <dgm:prSet phldrT="[Текст]"/>
      <dgm:spPr/>
      <dgm:t>
        <a:bodyPr/>
        <a:lstStyle/>
        <a:p>
          <a:r>
            <a:rPr lang="ru-RU" b="0" i="0" u="none" dirty="0" smtClean="0"/>
            <a:t>Визуальная культура</a:t>
          </a:r>
          <a:endParaRPr lang="ru-RU" dirty="0"/>
        </a:p>
      </dgm:t>
    </dgm:pt>
    <dgm:pt modelId="{36994AB5-A261-4A68-9BA7-D0932F122655}" type="parTrans" cxnId="{C512EA4B-CA0A-409D-969D-E2CA7AC08933}">
      <dgm:prSet/>
      <dgm:spPr/>
      <dgm:t>
        <a:bodyPr/>
        <a:lstStyle/>
        <a:p>
          <a:endParaRPr lang="ru-RU"/>
        </a:p>
      </dgm:t>
    </dgm:pt>
    <dgm:pt modelId="{9EF365B6-76C5-4AA4-B381-44DEEB2A60A4}" type="sibTrans" cxnId="{C512EA4B-CA0A-409D-969D-E2CA7AC08933}">
      <dgm:prSet/>
      <dgm:spPr/>
      <dgm:t>
        <a:bodyPr/>
        <a:lstStyle/>
        <a:p>
          <a:endParaRPr lang="ru-RU"/>
        </a:p>
      </dgm:t>
    </dgm:pt>
    <dgm:pt modelId="{8450A653-B32A-4EE8-853A-10C34BCF0266}">
      <dgm:prSet phldrT="[Текст]"/>
      <dgm:spPr/>
      <dgm:t>
        <a:bodyPr/>
        <a:lstStyle/>
        <a:p>
          <a:r>
            <a:rPr lang="ru-RU" dirty="0" smtClean="0"/>
            <a:t>Дисциплины прикладной культурологии</a:t>
          </a:r>
          <a:endParaRPr lang="ru-RU" dirty="0"/>
        </a:p>
      </dgm:t>
    </dgm:pt>
    <dgm:pt modelId="{BC6F0EE4-7964-4F40-A746-EB7050D810CF}" type="parTrans" cxnId="{A050C87A-81EB-4CFF-8023-614AD0868E63}">
      <dgm:prSet/>
      <dgm:spPr/>
      <dgm:t>
        <a:bodyPr/>
        <a:lstStyle/>
        <a:p>
          <a:endParaRPr lang="ru-RU"/>
        </a:p>
      </dgm:t>
    </dgm:pt>
    <dgm:pt modelId="{B0ECF33E-FB8D-4B12-AB3B-2CFAD558ED68}" type="sibTrans" cxnId="{A050C87A-81EB-4CFF-8023-614AD0868E63}">
      <dgm:prSet/>
      <dgm:spPr/>
      <dgm:t>
        <a:bodyPr/>
        <a:lstStyle/>
        <a:p>
          <a:endParaRPr lang="ru-RU"/>
        </a:p>
      </dgm:t>
    </dgm:pt>
    <dgm:pt modelId="{46D73548-3481-4A20-9CF5-E389BF89B59A}">
      <dgm:prSet phldrT="[Текст]"/>
      <dgm:spPr/>
      <dgm:t>
        <a:bodyPr/>
        <a:lstStyle/>
        <a:p>
          <a:r>
            <a:rPr lang="ru-RU" b="0" i="0" u="none" dirty="0" smtClean="0"/>
            <a:t>Управление проектами в сфере культуры</a:t>
          </a:r>
          <a:endParaRPr lang="ru-RU" dirty="0"/>
        </a:p>
      </dgm:t>
    </dgm:pt>
    <dgm:pt modelId="{B970D5DF-CD0C-477A-92B5-FA3B6A692C20}" type="parTrans" cxnId="{69883C1C-25F0-4C0C-B2E4-3C138A6680A9}">
      <dgm:prSet/>
      <dgm:spPr/>
      <dgm:t>
        <a:bodyPr/>
        <a:lstStyle/>
        <a:p>
          <a:endParaRPr lang="ru-RU"/>
        </a:p>
      </dgm:t>
    </dgm:pt>
    <dgm:pt modelId="{5AE4F1A3-6B76-4E0B-AAA3-8F63EBF49BA9}" type="sibTrans" cxnId="{69883C1C-25F0-4C0C-B2E4-3C138A6680A9}">
      <dgm:prSet/>
      <dgm:spPr/>
      <dgm:t>
        <a:bodyPr/>
        <a:lstStyle/>
        <a:p>
          <a:endParaRPr lang="ru-RU"/>
        </a:p>
      </dgm:t>
    </dgm:pt>
    <dgm:pt modelId="{94CD8DB7-252E-43CA-989A-1E0B3D10CFFB}">
      <dgm:prSet phldrT="[Текст]"/>
      <dgm:spPr/>
      <dgm:t>
        <a:bodyPr/>
        <a:lstStyle/>
        <a:p>
          <a:r>
            <a:rPr lang="en-US" b="0" i="0" u="none" dirty="0" smtClean="0"/>
            <a:t>PR  </a:t>
          </a:r>
          <a:r>
            <a:rPr lang="ru-RU" b="0" i="0" u="none" dirty="0" smtClean="0"/>
            <a:t>в сфере культуры</a:t>
          </a:r>
          <a:endParaRPr lang="ru-RU" dirty="0"/>
        </a:p>
      </dgm:t>
    </dgm:pt>
    <dgm:pt modelId="{30343743-1D82-497C-AAB9-9462AAA9E206}" type="parTrans" cxnId="{B5A323F3-6B2F-4C34-822D-F8620C9D7197}">
      <dgm:prSet/>
      <dgm:spPr/>
      <dgm:t>
        <a:bodyPr/>
        <a:lstStyle/>
        <a:p>
          <a:endParaRPr lang="ru-RU"/>
        </a:p>
      </dgm:t>
    </dgm:pt>
    <dgm:pt modelId="{88A863B5-51DC-4DE3-97DC-F11FEF38110A}" type="sibTrans" cxnId="{B5A323F3-6B2F-4C34-822D-F8620C9D7197}">
      <dgm:prSet/>
      <dgm:spPr/>
      <dgm:t>
        <a:bodyPr/>
        <a:lstStyle/>
        <a:p>
          <a:endParaRPr lang="ru-RU"/>
        </a:p>
      </dgm:t>
    </dgm:pt>
    <dgm:pt modelId="{A98F4CCC-686A-4527-9649-0E70CFDC5EDD}">
      <dgm:prSet/>
      <dgm:spPr/>
      <dgm:t>
        <a:bodyPr/>
        <a:lstStyle/>
        <a:p>
          <a:r>
            <a:rPr lang="ru-RU" dirty="0" smtClean="0"/>
            <a:t>Социология</a:t>
          </a:r>
          <a:endParaRPr lang="ru-RU" dirty="0"/>
        </a:p>
      </dgm:t>
    </dgm:pt>
    <dgm:pt modelId="{445414A7-B86D-46C0-A0D8-5742CA21B460}" type="parTrans" cxnId="{33D3C468-A4A9-43B0-A00C-64F7095320EA}">
      <dgm:prSet/>
      <dgm:spPr/>
      <dgm:t>
        <a:bodyPr/>
        <a:lstStyle/>
        <a:p>
          <a:endParaRPr lang="ru-RU"/>
        </a:p>
      </dgm:t>
    </dgm:pt>
    <dgm:pt modelId="{B4773FAE-BDC9-43D3-9B61-5157A6F567EE}" type="sibTrans" cxnId="{33D3C468-A4A9-43B0-A00C-64F7095320EA}">
      <dgm:prSet/>
      <dgm:spPr/>
      <dgm:t>
        <a:bodyPr/>
        <a:lstStyle/>
        <a:p>
          <a:endParaRPr lang="ru-RU"/>
        </a:p>
      </dgm:t>
    </dgm:pt>
    <dgm:pt modelId="{71BBA961-FF7E-4E86-8697-DBC66420244B}">
      <dgm:prSet/>
      <dgm:spPr/>
      <dgm:t>
        <a:bodyPr/>
        <a:lstStyle/>
        <a:p>
          <a:r>
            <a:rPr lang="ru-RU" b="0" i="0" u="none" dirty="0" smtClean="0"/>
            <a:t>Философия</a:t>
          </a:r>
          <a:endParaRPr lang="ru-RU" dirty="0"/>
        </a:p>
      </dgm:t>
    </dgm:pt>
    <dgm:pt modelId="{15BCCBB9-D3B8-419F-BFE3-F31C9A8B998D}" type="parTrans" cxnId="{03967291-CEAC-44CB-908F-6CE8EC53BEE5}">
      <dgm:prSet/>
      <dgm:spPr/>
      <dgm:t>
        <a:bodyPr/>
        <a:lstStyle/>
        <a:p>
          <a:endParaRPr lang="ru-RU"/>
        </a:p>
      </dgm:t>
    </dgm:pt>
    <dgm:pt modelId="{FD5712EF-A715-4386-914B-A9525F4918AE}" type="sibTrans" cxnId="{03967291-CEAC-44CB-908F-6CE8EC53BEE5}">
      <dgm:prSet/>
      <dgm:spPr/>
      <dgm:t>
        <a:bodyPr/>
        <a:lstStyle/>
        <a:p>
          <a:endParaRPr lang="ru-RU"/>
        </a:p>
      </dgm:t>
    </dgm:pt>
    <dgm:pt modelId="{F90F5AFE-1A1C-4A72-88B7-EEFA51756F4A}">
      <dgm:prSet/>
      <dgm:spPr/>
      <dgm:t>
        <a:bodyPr/>
        <a:lstStyle/>
        <a:p>
          <a:r>
            <a:rPr lang="ru-RU" b="0" i="0" u="none" smtClean="0"/>
            <a:t>Информационные технологии</a:t>
          </a:r>
          <a:endParaRPr lang="ru-RU"/>
        </a:p>
      </dgm:t>
    </dgm:pt>
    <dgm:pt modelId="{AA4AA7A1-086C-430B-BBB6-C897A2ECF2FD}" type="parTrans" cxnId="{66D69ED5-CFCB-427B-8EF6-E9CB08CEB83E}">
      <dgm:prSet/>
      <dgm:spPr/>
      <dgm:t>
        <a:bodyPr/>
        <a:lstStyle/>
        <a:p>
          <a:endParaRPr lang="ru-RU"/>
        </a:p>
      </dgm:t>
    </dgm:pt>
    <dgm:pt modelId="{FC52A7D7-4018-4B3A-B358-106D4E9D6A8A}" type="sibTrans" cxnId="{66D69ED5-CFCB-427B-8EF6-E9CB08CEB83E}">
      <dgm:prSet/>
      <dgm:spPr/>
      <dgm:t>
        <a:bodyPr/>
        <a:lstStyle/>
        <a:p>
          <a:endParaRPr lang="ru-RU"/>
        </a:p>
      </dgm:t>
    </dgm:pt>
    <dgm:pt modelId="{07A9385D-4475-45AF-BD31-6F5393EDBC9E}">
      <dgm:prSet/>
      <dgm:spPr/>
      <dgm:t>
        <a:bodyPr/>
        <a:lstStyle/>
        <a:p>
          <a:r>
            <a:rPr lang="ru-RU" b="0" i="0" u="none" smtClean="0"/>
            <a:t>Правоведение</a:t>
          </a:r>
          <a:endParaRPr lang="ru-RU"/>
        </a:p>
      </dgm:t>
    </dgm:pt>
    <dgm:pt modelId="{897F731C-652A-4707-9660-DC6559F0CE94}" type="parTrans" cxnId="{A9F349E4-F3C7-4236-B436-9680A20014B4}">
      <dgm:prSet/>
      <dgm:spPr/>
      <dgm:t>
        <a:bodyPr/>
        <a:lstStyle/>
        <a:p>
          <a:endParaRPr lang="ru-RU"/>
        </a:p>
      </dgm:t>
    </dgm:pt>
    <dgm:pt modelId="{877534B6-0478-48B5-B852-BC5B24E53869}" type="sibTrans" cxnId="{A9F349E4-F3C7-4236-B436-9680A20014B4}">
      <dgm:prSet/>
      <dgm:spPr/>
      <dgm:t>
        <a:bodyPr/>
        <a:lstStyle/>
        <a:p>
          <a:endParaRPr lang="ru-RU"/>
        </a:p>
      </dgm:t>
    </dgm:pt>
    <dgm:pt modelId="{486E6C93-E279-4C27-9CAA-CD28952AC8E5}">
      <dgm:prSet/>
      <dgm:spPr/>
      <dgm:t>
        <a:bodyPr/>
        <a:lstStyle/>
        <a:p>
          <a:r>
            <a:rPr lang="ru-RU" b="0" i="0" u="none" smtClean="0"/>
            <a:t>Социальная психология</a:t>
          </a:r>
          <a:endParaRPr lang="ru-RU"/>
        </a:p>
      </dgm:t>
    </dgm:pt>
    <dgm:pt modelId="{1AC92FC4-B897-4094-91E9-9A3F578BB026}" type="parTrans" cxnId="{2239BCBE-E66E-49F1-A956-0F598C2BD9FD}">
      <dgm:prSet/>
      <dgm:spPr/>
      <dgm:t>
        <a:bodyPr/>
        <a:lstStyle/>
        <a:p>
          <a:endParaRPr lang="ru-RU"/>
        </a:p>
      </dgm:t>
    </dgm:pt>
    <dgm:pt modelId="{A47C795A-D356-42A0-8E89-15B406C859A3}" type="sibTrans" cxnId="{2239BCBE-E66E-49F1-A956-0F598C2BD9FD}">
      <dgm:prSet/>
      <dgm:spPr/>
      <dgm:t>
        <a:bodyPr/>
        <a:lstStyle/>
        <a:p>
          <a:endParaRPr lang="ru-RU"/>
        </a:p>
      </dgm:t>
    </dgm:pt>
    <dgm:pt modelId="{12D209F3-FAD5-48B5-94D2-19946197F5A2}">
      <dgm:prSet/>
      <dgm:spPr/>
      <dgm:t>
        <a:bodyPr/>
        <a:lstStyle/>
        <a:p>
          <a:r>
            <a:rPr lang="ru-RU" b="0" i="0" u="none" smtClean="0"/>
            <a:t>Логика</a:t>
          </a:r>
          <a:endParaRPr lang="ru-RU"/>
        </a:p>
      </dgm:t>
    </dgm:pt>
    <dgm:pt modelId="{31818516-B798-4FD8-A04D-A77E79262B42}" type="parTrans" cxnId="{3E507C0C-9694-42ED-A361-04CF27706D36}">
      <dgm:prSet/>
      <dgm:spPr/>
      <dgm:t>
        <a:bodyPr/>
        <a:lstStyle/>
        <a:p>
          <a:endParaRPr lang="ru-RU"/>
        </a:p>
      </dgm:t>
    </dgm:pt>
    <dgm:pt modelId="{4BBB7B08-EC48-4032-B804-F22068E93600}" type="sibTrans" cxnId="{3E507C0C-9694-42ED-A361-04CF27706D36}">
      <dgm:prSet/>
      <dgm:spPr/>
      <dgm:t>
        <a:bodyPr/>
        <a:lstStyle/>
        <a:p>
          <a:endParaRPr lang="ru-RU"/>
        </a:p>
      </dgm:t>
    </dgm:pt>
    <dgm:pt modelId="{1A356791-2ED5-4E5C-BA06-E07301C94D1F}">
      <dgm:prSet/>
      <dgm:spPr/>
      <dgm:t>
        <a:bodyPr/>
        <a:lstStyle/>
        <a:p>
          <a:r>
            <a:rPr lang="ru-RU" b="0" i="0" u="none" smtClean="0"/>
            <a:t>Методы изучения культуры</a:t>
          </a:r>
          <a:endParaRPr lang="ru-RU"/>
        </a:p>
      </dgm:t>
    </dgm:pt>
    <dgm:pt modelId="{8A636637-45D3-4006-890D-5CF55CF0739B}" type="parTrans" cxnId="{1337D31E-A202-4ACB-88A1-9BBB72DBD0F5}">
      <dgm:prSet/>
      <dgm:spPr/>
      <dgm:t>
        <a:bodyPr/>
        <a:lstStyle/>
        <a:p>
          <a:endParaRPr lang="ru-RU"/>
        </a:p>
      </dgm:t>
    </dgm:pt>
    <dgm:pt modelId="{C72ED8DD-35BA-4647-9C18-C52A22098AE6}" type="sibTrans" cxnId="{1337D31E-A202-4ACB-88A1-9BBB72DBD0F5}">
      <dgm:prSet/>
      <dgm:spPr/>
      <dgm:t>
        <a:bodyPr/>
        <a:lstStyle/>
        <a:p>
          <a:endParaRPr lang="ru-RU"/>
        </a:p>
      </dgm:t>
    </dgm:pt>
    <dgm:pt modelId="{9D70C4CC-E900-400B-BF01-2AAA4A92FE34}">
      <dgm:prSet/>
      <dgm:spPr/>
      <dgm:t>
        <a:bodyPr/>
        <a:lstStyle/>
        <a:p>
          <a:r>
            <a:rPr lang="ru-RU" b="0" i="0" u="none" smtClean="0"/>
            <a:t>Лингвистика и семиотика</a:t>
          </a:r>
          <a:endParaRPr lang="ru-RU"/>
        </a:p>
      </dgm:t>
    </dgm:pt>
    <dgm:pt modelId="{FC4B2927-27CD-409F-98CE-3EED9B10E926}" type="parTrans" cxnId="{AFA857D1-D9E8-4A8D-B5C8-926494DDC76E}">
      <dgm:prSet/>
      <dgm:spPr/>
      <dgm:t>
        <a:bodyPr/>
        <a:lstStyle/>
        <a:p>
          <a:endParaRPr lang="ru-RU"/>
        </a:p>
      </dgm:t>
    </dgm:pt>
    <dgm:pt modelId="{4F0684EA-3660-486B-B9AB-3C7EB3DA9E32}" type="sibTrans" cxnId="{AFA857D1-D9E8-4A8D-B5C8-926494DDC76E}">
      <dgm:prSet/>
      <dgm:spPr/>
      <dgm:t>
        <a:bodyPr/>
        <a:lstStyle/>
        <a:p>
          <a:endParaRPr lang="ru-RU"/>
        </a:p>
      </dgm:t>
    </dgm:pt>
    <dgm:pt modelId="{38D01142-731E-4F7F-B536-9017A6A5FE12}">
      <dgm:prSet/>
      <dgm:spPr/>
      <dgm:t>
        <a:bodyPr/>
        <a:lstStyle/>
        <a:p>
          <a:r>
            <a:rPr lang="ru-RU" b="0" i="0" u="none" smtClean="0"/>
            <a:t>Массовая культура</a:t>
          </a:r>
          <a:endParaRPr lang="ru-RU"/>
        </a:p>
      </dgm:t>
    </dgm:pt>
    <dgm:pt modelId="{E7F76ADF-EB43-4638-BD26-01AEE88F62AE}" type="parTrans" cxnId="{B4F49DCB-A556-4FAF-9228-12AC8E44FEE7}">
      <dgm:prSet/>
      <dgm:spPr/>
      <dgm:t>
        <a:bodyPr/>
        <a:lstStyle/>
        <a:p>
          <a:endParaRPr lang="ru-RU"/>
        </a:p>
      </dgm:t>
    </dgm:pt>
    <dgm:pt modelId="{ABE5C5B2-4D85-46FF-8EA5-3BDEAC86181B}" type="sibTrans" cxnId="{B4F49DCB-A556-4FAF-9228-12AC8E44FEE7}">
      <dgm:prSet/>
      <dgm:spPr/>
      <dgm:t>
        <a:bodyPr/>
        <a:lstStyle/>
        <a:p>
          <a:endParaRPr lang="ru-RU"/>
        </a:p>
      </dgm:t>
    </dgm:pt>
    <dgm:pt modelId="{A01A88DC-D9FC-46E0-9404-88C79E3503DA}">
      <dgm:prSet/>
      <dgm:spPr/>
      <dgm:t>
        <a:bodyPr/>
        <a:lstStyle/>
        <a:p>
          <a:r>
            <a:rPr lang="ru-RU" dirty="0" smtClean="0"/>
            <a:t>Дисциплины профиля</a:t>
          </a:r>
          <a:endParaRPr lang="ru-RU" dirty="0"/>
        </a:p>
      </dgm:t>
    </dgm:pt>
    <dgm:pt modelId="{20EEC145-8338-48D3-9731-39362E7D2AC6}" type="parTrans" cxnId="{44838E23-8B2E-4AE4-A35B-EF930CD9F5BB}">
      <dgm:prSet/>
      <dgm:spPr/>
      <dgm:t>
        <a:bodyPr/>
        <a:lstStyle/>
        <a:p>
          <a:endParaRPr lang="ru-RU"/>
        </a:p>
      </dgm:t>
    </dgm:pt>
    <dgm:pt modelId="{180E407F-48EE-46FE-87BF-2015BF450591}" type="sibTrans" cxnId="{44838E23-8B2E-4AE4-A35B-EF930CD9F5BB}">
      <dgm:prSet/>
      <dgm:spPr/>
      <dgm:t>
        <a:bodyPr/>
        <a:lstStyle/>
        <a:p>
          <a:endParaRPr lang="ru-RU"/>
        </a:p>
      </dgm:t>
    </dgm:pt>
    <dgm:pt modelId="{B10957D5-57C2-4C7D-A0AC-50A5B3459FA1}">
      <dgm:prSet/>
      <dgm:spPr/>
      <dgm:t>
        <a:bodyPr/>
        <a:lstStyle/>
        <a:p>
          <a:r>
            <a:rPr lang="ru-RU" b="0" i="0" u="none" smtClean="0"/>
            <a:t>Основы организации галерейного дела</a:t>
          </a:r>
          <a:endParaRPr lang="ru-RU"/>
        </a:p>
      </dgm:t>
    </dgm:pt>
    <dgm:pt modelId="{29B61EC7-86DD-46DF-98E6-C664ACC8788D}" type="parTrans" cxnId="{9C00823F-DDD4-4434-AF8B-EC494D1F5501}">
      <dgm:prSet/>
      <dgm:spPr/>
      <dgm:t>
        <a:bodyPr/>
        <a:lstStyle/>
        <a:p>
          <a:endParaRPr lang="ru-RU"/>
        </a:p>
      </dgm:t>
    </dgm:pt>
    <dgm:pt modelId="{4945BE85-DEE9-4F7F-AD5A-D6E3848B6B83}" type="sibTrans" cxnId="{9C00823F-DDD4-4434-AF8B-EC494D1F5501}">
      <dgm:prSet/>
      <dgm:spPr/>
      <dgm:t>
        <a:bodyPr/>
        <a:lstStyle/>
        <a:p>
          <a:endParaRPr lang="ru-RU"/>
        </a:p>
      </dgm:t>
    </dgm:pt>
    <dgm:pt modelId="{D93D84C6-1DA1-4C4A-AE04-0FB034E83781}">
      <dgm:prSet/>
      <dgm:spPr/>
      <dgm:t>
        <a:bodyPr/>
        <a:lstStyle/>
        <a:p>
          <a:r>
            <a:rPr lang="ru-RU" b="0" i="0" u="none" smtClean="0"/>
            <a:t>Организация международного сотрудничества в сфере культуры</a:t>
          </a:r>
          <a:endParaRPr lang="ru-RU"/>
        </a:p>
      </dgm:t>
    </dgm:pt>
    <dgm:pt modelId="{1E05DD59-993A-4B23-8E61-360B547C7995}" type="parTrans" cxnId="{F6195306-6A64-4296-87AE-D2749CEEF661}">
      <dgm:prSet/>
      <dgm:spPr/>
      <dgm:t>
        <a:bodyPr/>
        <a:lstStyle/>
        <a:p>
          <a:endParaRPr lang="ru-RU"/>
        </a:p>
      </dgm:t>
    </dgm:pt>
    <dgm:pt modelId="{932B2382-E2B5-439D-9D9F-E2B1EBA52B53}" type="sibTrans" cxnId="{F6195306-6A64-4296-87AE-D2749CEEF661}">
      <dgm:prSet/>
      <dgm:spPr/>
      <dgm:t>
        <a:bodyPr/>
        <a:lstStyle/>
        <a:p>
          <a:endParaRPr lang="ru-RU"/>
        </a:p>
      </dgm:t>
    </dgm:pt>
    <dgm:pt modelId="{4EA0B21A-455F-4CE9-A9D5-6CB8A6ECC965}">
      <dgm:prSet/>
      <dgm:spPr/>
      <dgm:t>
        <a:bodyPr/>
        <a:lstStyle/>
        <a:p>
          <a:r>
            <a:rPr lang="ru-RU" b="0" i="0" u="none" smtClean="0"/>
            <a:t>Технологии проектирования в сфере культуры</a:t>
          </a:r>
          <a:endParaRPr lang="ru-RU"/>
        </a:p>
      </dgm:t>
    </dgm:pt>
    <dgm:pt modelId="{0319C967-0DD3-4B57-9D20-DC852EC8A8A0}" type="parTrans" cxnId="{43E78D74-F71F-4EB7-84DE-4641C132C5FA}">
      <dgm:prSet/>
      <dgm:spPr/>
      <dgm:t>
        <a:bodyPr/>
        <a:lstStyle/>
        <a:p>
          <a:endParaRPr lang="ru-RU"/>
        </a:p>
      </dgm:t>
    </dgm:pt>
    <dgm:pt modelId="{1C105D56-3912-4785-8655-9F0AC0F9F905}" type="sibTrans" cxnId="{43E78D74-F71F-4EB7-84DE-4641C132C5FA}">
      <dgm:prSet/>
      <dgm:spPr/>
      <dgm:t>
        <a:bodyPr/>
        <a:lstStyle/>
        <a:p>
          <a:endParaRPr lang="ru-RU"/>
        </a:p>
      </dgm:t>
    </dgm:pt>
    <dgm:pt modelId="{CB5DA181-90E7-4B85-972B-BF181EC94176}">
      <dgm:prSet/>
      <dgm:spPr/>
      <dgm:t>
        <a:bodyPr/>
        <a:lstStyle/>
        <a:p>
          <a:r>
            <a:rPr lang="ru-RU" b="0" i="0" u="none" smtClean="0"/>
            <a:t>Экономическая культура и финансовая грамотность</a:t>
          </a:r>
          <a:endParaRPr lang="ru-RU"/>
        </a:p>
      </dgm:t>
    </dgm:pt>
    <dgm:pt modelId="{46EABC6B-2388-4669-843D-5D02C7261719}" type="parTrans" cxnId="{1DBFBF7A-958E-4ADB-8535-567F67AF5F5B}">
      <dgm:prSet/>
      <dgm:spPr/>
      <dgm:t>
        <a:bodyPr/>
        <a:lstStyle/>
        <a:p>
          <a:endParaRPr lang="ru-RU"/>
        </a:p>
      </dgm:t>
    </dgm:pt>
    <dgm:pt modelId="{33A579D5-DFAA-4A1D-B868-4C3EEB1F2612}" type="sibTrans" cxnId="{1DBFBF7A-958E-4ADB-8535-567F67AF5F5B}">
      <dgm:prSet/>
      <dgm:spPr/>
      <dgm:t>
        <a:bodyPr/>
        <a:lstStyle/>
        <a:p>
          <a:endParaRPr lang="ru-RU"/>
        </a:p>
      </dgm:t>
    </dgm:pt>
    <dgm:pt modelId="{B1ABFA4A-3112-4D3C-A76B-8B2B6EAC8779}">
      <dgm:prSet/>
      <dgm:spPr/>
      <dgm:t>
        <a:bodyPr/>
        <a:lstStyle/>
        <a:p>
          <a:r>
            <a:rPr lang="ru-RU" b="0" i="0" u="none" smtClean="0"/>
            <a:t>Консультирование и экспертиза в сфере культуры</a:t>
          </a:r>
          <a:endParaRPr lang="ru-RU"/>
        </a:p>
      </dgm:t>
    </dgm:pt>
    <dgm:pt modelId="{818F634A-A840-41F3-8DF0-A76294C0CFB5}" type="parTrans" cxnId="{57B33FFD-ECA4-4E76-95A3-2E6D4219ECCF}">
      <dgm:prSet/>
      <dgm:spPr/>
      <dgm:t>
        <a:bodyPr/>
        <a:lstStyle/>
        <a:p>
          <a:endParaRPr lang="ru-RU"/>
        </a:p>
      </dgm:t>
    </dgm:pt>
    <dgm:pt modelId="{D4E29C97-30DF-4987-8A40-BE441138F948}" type="sibTrans" cxnId="{57B33FFD-ECA4-4E76-95A3-2E6D4219ECCF}">
      <dgm:prSet/>
      <dgm:spPr/>
      <dgm:t>
        <a:bodyPr/>
        <a:lstStyle/>
        <a:p>
          <a:endParaRPr lang="ru-RU"/>
        </a:p>
      </dgm:t>
    </dgm:pt>
    <dgm:pt modelId="{7F31915F-4F6E-407C-B863-5D9E0AB95E45}">
      <dgm:prSet/>
      <dgm:spPr/>
      <dgm:t>
        <a:bodyPr/>
        <a:lstStyle/>
        <a:p>
          <a:r>
            <a:rPr lang="ru-RU" b="0" i="0" u="none" smtClean="0"/>
            <a:t>Культура постмодерна</a:t>
          </a:r>
          <a:endParaRPr lang="ru-RU"/>
        </a:p>
      </dgm:t>
    </dgm:pt>
    <dgm:pt modelId="{7AF7FE69-FAF9-4DFC-B0CD-F9CF832BC284}" type="parTrans" cxnId="{B8F46008-A869-4EA8-9AE8-067064A3380D}">
      <dgm:prSet/>
      <dgm:spPr/>
      <dgm:t>
        <a:bodyPr/>
        <a:lstStyle/>
        <a:p>
          <a:endParaRPr lang="ru-RU"/>
        </a:p>
      </dgm:t>
    </dgm:pt>
    <dgm:pt modelId="{6A333BB8-D459-458E-A6E7-521FD4E77EFC}" type="sibTrans" cxnId="{B8F46008-A869-4EA8-9AE8-067064A3380D}">
      <dgm:prSet/>
      <dgm:spPr/>
      <dgm:t>
        <a:bodyPr/>
        <a:lstStyle/>
        <a:p>
          <a:endParaRPr lang="ru-RU"/>
        </a:p>
      </dgm:t>
    </dgm:pt>
    <dgm:pt modelId="{16E02A41-28EA-4503-A578-DB3D21496E34}">
      <dgm:prSet/>
      <dgm:spPr/>
      <dgm:t>
        <a:bodyPr/>
        <a:lstStyle/>
        <a:p>
          <a:r>
            <a:rPr lang="ru-RU" b="0" i="0" u="none" smtClean="0"/>
            <a:t>Прикладная культурология</a:t>
          </a:r>
          <a:endParaRPr lang="ru-RU"/>
        </a:p>
      </dgm:t>
    </dgm:pt>
    <dgm:pt modelId="{AD4300FD-96A8-43A2-8CDF-DD3767FED23B}" type="parTrans" cxnId="{E03C2393-6A3C-4801-A82D-E2321ED6219B}">
      <dgm:prSet/>
      <dgm:spPr/>
      <dgm:t>
        <a:bodyPr/>
        <a:lstStyle/>
        <a:p>
          <a:endParaRPr lang="ru-RU"/>
        </a:p>
      </dgm:t>
    </dgm:pt>
    <dgm:pt modelId="{63FF06D6-A6EC-4474-83AB-FB455ABFB856}" type="sibTrans" cxnId="{E03C2393-6A3C-4801-A82D-E2321ED6219B}">
      <dgm:prSet/>
      <dgm:spPr/>
      <dgm:t>
        <a:bodyPr/>
        <a:lstStyle/>
        <a:p>
          <a:endParaRPr lang="ru-RU"/>
        </a:p>
      </dgm:t>
    </dgm:pt>
    <dgm:pt modelId="{9899BE25-C6A2-4747-9D9F-8D8E99546CFF}">
      <dgm:prSet/>
      <dgm:spPr/>
      <dgm:t>
        <a:bodyPr/>
        <a:lstStyle/>
        <a:p>
          <a:r>
            <a:rPr lang="ru-RU" b="0" i="0" u="none" dirty="0" smtClean="0"/>
            <a:t>История культуры России</a:t>
          </a:r>
          <a:endParaRPr lang="ru-RU" dirty="0"/>
        </a:p>
      </dgm:t>
    </dgm:pt>
    <dgm:pt modelId="{BA531D20-3D3F-4520-B276-E08F89F55A66}" type="parTrans" cxnId="{18A930AE-15ED-4000-A5B0-C01264A6BEDB}">
      <dgm:prSet/>
      <dgm:spPr/>
      <dgm:t>
        <a:bodyPr/>
        <a:lstStyle/>
        <a:p>
          <a:endParaRPr lang="ru-RU"/>
        </a:p>
      </dgm:t>
    </dgm:pt>
    <dgm:pt modelId="{FA63A373-F656-4C4A-B2ED-2E43D49EF615}" type="sibTrans" cxnId="{18A930AE-15ED-4000-A5B0-C01264A6BEDB}">
      <dgm:prSet/>
      <dgm:spPr/>
      <dgm:t>
        <a:bodyPr/>
        <a:lstStyle/>
        <a:p>
          <a:endParaRPr lang="ru-RU"/>
        </a:p>
      </dgm:t>
    </dgm:pt>
    <dgm:pt modelId="{12D6E391-5155-459B-B214-709903219D1B}">
      <dgm:prSet/>
      <dgm:spPr/>
      <dgm:t>
        <a:bodyPr/>
        <a:lstStyle/>
        <a:p>
          <a:r>
            <a:rPr lang="ru-RU" b="0" i="0" u="none" smtClean="0"/>
            <a:t>История и культура Японии</a:t>
          </a:r>
          <a:endParaRPr lang="ru-RU"/>
        </a:p>
      </dgm:t>
    </dgm:pt>
    <dgm:pt modelId="{0BCAD0E5-D6D8-4782-AB9A-5C7DDCEDE32A}" type="parTrans" cxnId="{2AF7E0DA-1762-4CF8-B249-D30D1F38887F}">
      <dgm:prSet/>
      <dgm:spPr/>
      <dgm:t>
        <a:bodyPr/>
        <a:lstStyle/>
        <a:p>
          <a:endParaRPr lang="ru-RU"/>
        </a:p>
      </dgm:t>
    </dgm:pt>
    <dgm:pt modelId="{2ACFE22B-F8B3-4DA0-92CC-AB40032556F4}" type="sibTrans" cxnId="{2AF7E0DA-1762-4CF8-B249-D30D1F38887F}">
      <dgm:prSet/>
      <dgm:spPr/>
      <dgm:t>
        <a:bodyPr/>
        <a:lstStyle/>
        <a:p>
          <a:endParaRPr lang="ru-RU"/>
        </a:p>
      </dgm:t>
    </dgm:pt>
    <dgm:pt modelId="{4D6A7EBC-2182-4B64-8A52-90035C3CBBD5}">
      <dgm:prSet/>
      <dgm:spPr/>
      <dgm:t>
        <a:bodyPr/>
        <a:lstStyle/>
        <a:p>
          <a:r>
            <a:rPr lang="ru-RU" b="0" i="0" u="none" smtClean="0"/>
            <a:t>Региональное и городское планирование в сфере культуры</a:t>
          </a:r>
          <a:endParaRPr lang="ru-RU"/>
        </a:p>
      </dgm:t>
    </dgm:pt>
    <dgm:pt modelId="{CF18298E-C6AF-4A36-901C-8CDCEF0BD2A4}" type="parTrans" cxnId="{E5E03598-5354-4127-A7B5-392F8B7F3743}">
      <dgm:prSet/>
      <dgm:spPr/>
      <dgm:t>
        <a:bodyPr/>
        <a:lstStyle/>
        <a:p>
          <a:endParaRPr lang="ru-RU"/>
        </a:p>
      </dgm:t>
    </dgm:pt>
    <dgm:pt modelId="{BD95466F-19BD-470D-9965-1B1D44EF14A4}" type="sibTrans" cxnId="{E5E03598-5354-4127-A7B5-392F8B7F3743}">
      <dgm:prSet/>
      <dgm:spPr/>
      <dgm:t>
        <a:bodyPr/>
        <a:lstStyle/>
        <a:p>
          <a:endParaRPr lang="ru-RU"/>
        </a:p>
      </dgm:t>
    </dgm:pt>
    <dgm:pt modelId="{D7C288ED-08BE-4DDF-BC58-B86D032B2573}">
      <dgm:prSet/>
      <dgm:spPr/>
      <dgm:t>
        <a:bodyPr/>
        <a:lstStyle/>
        <a:p>
          <a:r>
            <a:rPr lang="ru-RU" b="0" i="0" u="none" smtClean="0"/>
            <a:t>Культура повседневности Европы</a:t>
          </a:r>
          <a:endParaRPr lang="ru-RU"/>
        </a:p>
      </dgm:t>
    </dgm:pt>
    <dgm:pt modelId="{C680CF9A-EBAC-4D10-A8CD-A30DB44D9018}" type="parTrans" cxnId="{596C9F2F-1E50-45F5-9240-FB375B2CB2B4}">
      <dgm:prSet/>
      <dgm:spPr/>
      <dgm:t>
        <a:bodyPr/>
        <a:lstStyle/>
        <a:p>
          <a:endParaRPr lang="ru-RU"/>
        </a:p>
      </dgm:t>
    </dgm:pt>
    <dgm:pt modelId="{BEBA1D64-33C1-4268-9B59-8158F09C0C18}" type="sibTrans" cxnId="{596C9F2F-1E50-45F5-9240-FB375B2CB2B4}">
      <dgm:prSet/>
      <dgm:spPr/>
      <dgm:t>
        <a:bodyPr/>
        <a:lstStyle/>
        <a:p>
          <a:endParaRPr lang="ru-RU"/>
        </a:p>
      </dgm:t>
    </dgm:pt>
    <dgm:pt modelId="{4DB06893-05A6-4CC1-A904-417F1FDEC118}">
      <dgm:prSet/>
      <dgm:spPr/>
      <dgm:t>
        <a:bodyPr/>
        <a:lstStyle/>
        <a:p>
          <a:r>
            <a:rPr lang="ru-RU" b="0" i="0" u="none" smtClean="0"/>
            <a:t>История и культура  Китая</a:t>
          </a:r>
          <a:endParaRPr lang="ru-RU"/>
        </a:p>
      </dgm:t>
    </dgm:pt>
    <dgm:pt modelId="{3299FD59-34B1-4B67-99B3-D678A9C8C9CE}" type="parTrans" cxnId="{DA892BED-BC7B-4E62-9C39-2E8A800D005C}">
      <dgm:prSet/>
      <dgm:spPr/>
      <dgm:t>
        <a:bodyPr/>
        <a:lstStyle/>
        <a:p>
          <a:endParaRPr lang="ru-RU"/>
        </a:p>
      </dgm:t>
    </dgm:pt>
    <dgm:pt modelId="{7A68EF8C-D12B-4403-8DBC-E908AA58E35D}" type="sibTrans" cxnId="{DA892BED-BC7B-4E62-9C39-2E8A800D005C}">
      <dgm:prSet/>
      <dgm:spPr/>
      <dgm:t>
        <a:bodyPr/>
        <a:lstStyle/>
        <a:p>
          <a:endParaRPr lang="ru-RU"/>
        </a:p>
      </dgm:t>
    </dgm:pt>
    <dgm:pt modelId="{108D85DA-8990-414F-9047-E9B13C0D74A4}">
      <dgm:prSet/>
      <dgm:spPr/>
      <dgm:t>
        <a:bodyPr/>
        <a:lstStyle/>
        <a:p>
          <a:r>
            <a:rPr lang="ru-RU" b="0" i="0" u="none" smtClean="0"/>
            <a:t>История и культура Индии</a:t>
          </a:r>
          <a:endParaRPr lang="ru-RU"/>
        </a:p>
      </dgm:t>
    </dgm:pt>
    <dgm:pt modelId="{1B78E35B-7E94-4985-B40A-19FAB7AA1BE3}" type="parTrans" cxnId="{0663E6C8-5A7B-475E-8E7D-116725F5C9F4}">
      <dgm:prSet/>
      <dgm:spPr/>
      <dgm:t>
        <a:bodyPr/>
        <a:lstStyle/>
        <a:p>
          <a:endParaRPr lang="ru-RU"/>
        </a:p>
      </dgm:t>
    </dgm:pt>
    <dgm:pt modelId="{BD4F7B3A-B5A1-4D2D-8E9E-B3213AACC9CF}" type="sibTrans" cxnId="{0663E6C8-5A7B-475E-8E7D-116725F5C9F4}">
      <dgm:prSet/>
      <dgm:spPr/>
      <dgm:t>
        <a:bodyPr/>
        <a:lstStyle/>
        <a:p>
          <a:endParaRPr lang="ru-RU"/>
        </a:p>
      </dgm:t>
    </dgm:pt>
    <dgm:pt modelId="{0021175B-8F2F-401F-B25B-E63BA4E3A248}">
      <dgm:prSet/>
      <dgm:spPr/>
      <dgm:t>
        <a:bodyPr/>
        <a:lstStyle/>
        <a:p>
          <a:r>
            <a:rPr lang="ru-RU" b="0" i="0" u="none" smtClean="0"/>
            <a:t>История культуры Америки</a:t>
          </a:r>
          <a:endParaRPr lang="ru-RU"/>
        </a:p>
      </dgm:t>
    </dgm:pt>
    <dgm:pt modelId="{6FC9B244-D480-4E43-81A5-D5DBD35B1C59}" type="parTrans" cxnId="{28BA182D-635B-4AA5-8940-646F62CECBDA}">
      <dgm:prSet/>
      <dgm:spPr/>
      <dgm:t>
        <a:bodyPr/>
        <a:lstStyle/>
        <a:p>
          <a:endParaRPr lang="ru-RU"/>
        </a:p>
      </dgm:t>
    </dgm:pt>
    <dgm:pt modelId="{9E36592D-B18B-4009-8A2E-9A8DC3867A12}" type="sibTrans" cxnId="{28BA182D-635B-4AA5-8940-646F62CECBDA}">
      <dgm:prSet/>
      <dgm:spPr/>
      <dgm:t>
        <a:bodyPr/>
        <a:lstStyle/>
        <a:p>
          <a:endParaRPr lang="ru-RU"/>
        </a:p>
      </dgm:t>
    </dgm:pt>
    <dgm:pt modelId="{BE94FCEE-0E30-486B-815A-65D97F348357}">
      <dgm:prSet/>
      <dgm:spPr/>
      <dgm:t>
        <a:bodyPr/>
        <a:lstStyle/>
        <a:p>
          <a:r>
            <a:rPr lang="ru-RU" b="0" i="0" u="none" smtClean="0"/>
            <a:t>Культура повседневности России</a:t>
          </a:r>
          <a:endParaRPr lang="ru-RU"/>
        </a:p>
      </dgm:t>
    </dgm:pt>
    <dgm:pt modelId="{42154052-7DC5-4940-8A8E-EF034C25FBD0}" type="parTrans" cxnId="{B638662A-F547-4F66-9662-2F9AB437F24A}">
      <dgm:prSet/>
      <dgm:spPr/>
      <dgm:t>
        <a:bodyPr/>
        <a:lstStyle/>
        <a:p>
          <a:endParaRPr lang="ru-RU"/>
        </a:p>
      </dgm:t>
    </dgm:pt>
    <dgm:pt modelId="{51609575-9900-458F-B542-3A2D0B3661BD}" type="sibTrans" cxnId="{B638662A-F547-4F66-9662-2F9AB437F24A}">
      <dgm:prSet/>
      <dgm:spPr/>
      <dgm:t>
        <a:bodyPr/>
        <a:lstStyle/>
        <a:p>
          <a:endParaRPr lang="ru-RU"/>
        </a:p>
      </dgm:t>
    </dgm:pt>
    <dgm:pt modelId="{7F1EC434-564A-450C-9C25-E63FCEEEE8CB}">
      <dgm:prSet/>
      <dgm:spPr/>
      <dgm:t>
        <a:bodyPr/>
        <a:lstStyle/>
        <a:p>
          <a:r>
            <a:rPr lang="ru-RU" b="0" i="0" u="none" smtClean="0"/>
            <a:t>История и культура арабо-мусульманских стран</a:t>
          </a:r>
          <a:endParaRPr lang="ru-RU"/>
        </a:p>
      </dgm:t>
    </dgm:pt>
    <dgm:pt modelId="{990A0FB5-045B-4788-9660-BCB6F58F89BC}" type="parTrans" cxnId="{15663A6C-DCD5-46B2-9830-E7BA6ECFD74E}">
      <dgm:prSet/>
      <dgm:spPr/>
      <dgm:t>
        <a:bodyPr/>
        <a:lstStyle/>
        <a:p>
          <a:endParaRPr lang="ru-RU"/>
        </a:p>
      </dgm:t>
    </dgm:pt>
    <dgm:pt modelId="{B417C99A-5446-4CDC-A087-B3F394DD97A3}" type="sibTrans" cxnId="{15663A6C-DCD5-46B2-9830-E7BA6ECFD74E}">
      <dgm:prSet/>
      <dgm:spPr/>
      <dgm:t>
        <a:bodyPr/>
        <a:lstStyle/>
        <a:p>
          <a:endParaRPr lang="ru-RU"/>
        </a:p>
      </dgm:t>
    </dgm:pt>
    <dgm:pt modelId="{7DB947DD-B274-4DEF-ACA8-9F3DF4496B92}">
      <dgm:prSet/>
      <dgm:spPr/>
      <dgm:t>
        <a:bodyPr/>
        <a:lstStyle/>
        <a:p>
          <a:r>
            <a:rPr lang="ru-RU" b="0" i="0" u="none" smtClean="0"/>
            <a:t>Культура повседневности Европы</a:t>
          </a:r>
          <a:endParaRPr lang="ru-RU"/>
        </a:p>
      </dgm:t>
    </dgm:pt>
    <dgm:pt modelId="{0B669D46-76F6-46C6-AD7A-44947F40D360}" type="parTrans" cxnId="{A3E0EE86-39CE-4E29-9E3B-4692C5034935}">
      <dgm:prSet/>
      <dgm:spPr/>
      <dgm:t>
        <a:bodyPr/>
        <a:lstStyle/>
        <a:p>
          <a:endParaRPr lang="ru-RU"/>
        </a:p>
      </dgm:t>
    </dgm:pt>
    <dgm:pt modelId="{C9078F08-860F-4181-810B-0DC17717DBCE}" type="sibTrans" cxnId="{A3E0EE86-39CE-4E29-9E3B-4692C5034935}">
      <dgm:prSet/>
      <dgm:spPr/>
      <dgm:t>
        <a:bodyPr/>
        <a:lstStyle/>
        <a:p>
          <a:endParaRPr lang="ru-RU"/>
        </a:p>
      </dgm:t>
    </dgm:pt>
    <dgm:pt modelId="{FE6C18C3-9C7D-4962-870C-36F284ACAF90}">
      <dgm:prSet/>
      <dgm:spPr/>
      <dgm:t>
        <a:bodyPr/>
        <a:lstStyle/>
        <a:p>
          <a:r>
            <a:rPr lang="ru-RU" b="0" i="0" u="none" smtClean="0"/>
            <a:t>Межкультурные коммуникации</a:t>
          </a:r>
          <a:endParaRPr lang="ru-RU"/>
        </a:p>
      </dgm:t>
    </dgm:pt>
    <dgm:pt modelId="{269BC58F-F52C-4EBC-885A-576922F21FF1}" type="parTrans" cxnId="{352CC2C7-D16E-4A30-91AB-628D0AD6C499}">
      <dgm:prSet/>
      <dgm:spPr/>
      <dgm:t>
        <a:bodyPr/>
        <a:lstStyle/>
        <a:p>
          <a:endParaRPr lang="ru-RU"/>
        </a:p>
      </dgm:t>
    </dgm:pt>
    <dgm:pt modelId="{C642BE58-A026-4519-9B63-BEFC00E6130A}" type="sibTrans" cxnId="{352CC2C7-D16E-4A30-91AB-628D0AD6C499}">
      <dgm:prSet/>
      <dgm:spPr/>
      <dgm:t>
        <a:bodyPr/>
        <a:lstStyle/>
        <a:p>
          <a:endParaRPr lang="ru-RU"/>
        </a:p>
      </dgm:t>
    </dgm:pt>
    <dgm:pt modelId="{BF4A2C66-6871-4B5B-BC92-FEA4A45454CD}">
      <dgm:prSet/>
      <dgm:spPr/>
      <dgm:t>
        <a:bodyPr/>
        <a:lstStyle/>
        <a:p>
          <a:r>
            <a:rPr lang="ru-RU" b="0" i="0" u="none" smtClean="0"/>
            <a:t>Мифология</a:t>
          </a:r>
          <a:endParaRPr lang="ru-RU"/>
        </a:p>
      </dgm:t>
    </dgm:pt>
    <dgm:pt modelId="{5C698A85-D3B4-4B5A-8861-59A160684B93}" type="parTrans" cxnId="{B8CB3421-034C-41DD-8DAF-231CCDB5EC9D}">
      <dgm:prSet/>
      <dgm:spPr/>
      <dgm:t>
        <a:bodyPr/>
        <a:lstStyle/>
        <a:p>
          <a:endParaRPr lang="ru-RU"/>
        </a:p>
      </dgm:t>
    </dgm:pt>
    <dgm:pt modelId="{6D8A5C77-73A7-47E3-ACAF-7B3BC15B40DB}" type="sibTrans" cxnId="{B8CB3421-034C-41DD-8DAF-231CCDB5EC9D}">
      <dgm:prSet/>
      <dgm:spPr/>
      <dgm:t>
        <a:bodyPr/>
        <a:lstStyle/>
        <a:p>
          <a:endParaRPr lang="ru-RU"/>
        </a:p>
      </dgm:t>
    </dgm:pt>
    <dgm:pt modelId="{3D5EEFCB-E5B1-49B8-AB9B-C720EB57B2F1}" type="pres">
      <dgm:prSet presAssocID="{2D120F63-8EFC-46A6-9AD8-C48A1D59DAC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3A521C-94A7-454E-94EE-1411C49B8134}" type="pres">
      <dgm:prSet presAssocID="{B3C6A79D-079E-4B6A-B812-44374F7010E2}" presName="compNode" presStyleCnt="0"/>
      <dgm:spPr/>
    </dgm:pt>
    <dgm:pt modelId="{F25D0F51-8F28-485F-975B-7D7425AB1413}" type="pres">
      <dgm:prSet presAssocID="{B3C6A79D-079E-4B6A-B812-44374F7010E2}" presName="aNode" presStyleLbl="bgShp" presStyleIdx="0" presStyleCnt="4" custLinFactNeighborX="-38" custLinFactNeighborY="1250"/>
      <dgm:spPr/>
      <dgm:t>
        <a:bodyPr/>
        <a:lstStyle/>
        <a:p>
          <a:endParaRPr lang="ru-RU"/>
        </a:p>
      </dgm:t>
    </dgm:pt>
    <dgm:pt modelId="{306683D6-949E-45EC-93CE-32890740C9C5}" type="pres">
      <dgm:prSet presAssocID="{B3C6A79D-079E-4B6A-B812-44374F7010E2}" presName="textNode" presStyleLbl="bgShp" presStyleIdx="0" presStyleCnt="4"/>
      <dgm:spPr/>
      <dgm:t>
        <a:bodyPr/>
        <a:lstStyle/>
        <a:p>
          <a:endParaRPr lang="ru-RU"/>
        </a:p>
      </dgm:t>
    </dgm:pt>
    <dgm:pt modelId="{6A3EBE23-2114-4DCD-AECD-06D536D9D663}" type="pres">
      <dgm:prSet presAssocID="{B3C6A79D-079E-4B6A-B812-44374F7010E2}" presName="compChildNode" presStyleCnt="0"/>
      <dgm:spPr/>
    </dgm:pt>
    <dgm:pt modelId="{7156B22B-F7FA-45DB-98C5-A9812D0080AA}" type="pres">
      <dgm:prSet presAssocID="{B3C6A79D-079E-4B6A-B812-44374F7010E2}" presName="theInnerList" presStyleCnt="0"/>
      <dgm:spPr/>
    </dgm:pt>
    <dgm:pt modelId="{29D33CF1-BA4D-4365-BD66-9A88682E69BC}" type="pres">
      <dgm:prSet presAssocID="{0BC93661-91E9-41A9-ACCC-C45DCE96FF0C}" presName="childNode" presStyleLbl="node1" presStyleIdx="0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712B-EFE5-4F43-9F66-473AF52CEB99}" type="pres">
      <dgm:prSet presAssocID="{0BC93661-91E9-41A9-ACCC-C45DCE96FF0C}" presName="aSpace2" presStyleCnt="0"/>
      <dgm:spPr/>
    </dgm:pt>
    <dgm:pt modelId="{48CB3069-DB0D-458E-A454-1DDA38A6D08E}" type="pres">
      <dgm:prSet presAssocID="{0C3FD673-BE8A-408D-843A-3ABA1062DF50}" presName="childNode" presStyleLbl="node1" presStyleIdx="1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BE3D5-6988-46A7-937D-63991EFB1BE1}" type="pres">
      <dgm:prSet presAssocID="{0C3FD673-BE8A-408D-843A-3ABA1062DF50}" presName="aSpace2" presStyleCnt="0"/>
      <dgm:spPr/>
    </dgm:pt>
    <dgm:pt modelId="{F2E2ECCA-EE97-4695-879D-E9BAC52CA124}" type="pres">
      <dgm:prSet presAssocID="{486E6C93-E279-4C27-9CAA-CD28952AC8E5}" presName="childNode" presStyleLbl="node1" presStyleIdx="2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98099-47E6-4903-861C-D6EEFCF31766}" type="pres">
      <dgm:prSet presAssocID="{486E6C93-E279-4C27-9CAA-CD28952AC8E5}" presName="aSpace2" presStyleCnt="0"/>
      <dgm:spPr/>
    </dgm:pt>
    <dgm:pt modelId="{643C8903-8842-4BC0-A683-9C92129F6A4D}" type="pres">
      <dgm:prSet presAssocID="{F90F5AFE-1A1C-4A72-88B7-EEFA51756F4A}" presName="childNode" presStyleLbl="node1" presStyleIdx="3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31CC-E64B-48C9-B98E-A503F86077AB}" type="pres">
      <dgm:prSet presAssocID="{F90F5AFE-1A1C-4A72-88B7-EEFA51756F4A}" presName="aSpace2" presStyleCnt="0"/>
      <dgm:spPr/>
    </dgm:pt>
    <dgm:pt modelId="{698CFDFB-B984-4F1F-AB87-87FE16F27F3B}" type="pres">
      <dgm:prSet presAssocID="{71BBA961-FF7E-4E86-8697-DBC66420244B}" presName="childNode" presStyleLbl="node1" presStyleIdx="4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2AFB5-A08E-4968-A40C-BD5E5D87835C}" type="pres">
      <dgm:prSet presAssocID="{71BBA961-FF7E-4E86-8697-DBC66420244B}" presName="aSpace2" presStyleCnt="0"/>
      <dgm:spPr/>
    </dgm:pt>
    <dgm:pt modelId="{4931A045-1DC0-496E-A80E-766D725EEBA9}" type="pres">
      <dgm:prSet presAssocID="{12D209F3-FAD5-48B5-94D2-19946197F5A2}" presName="childNode" presStyleLbl="node1" presStyleIdx="5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D2738B-425D-49B0-BE97-540B234BC64C}" type="pres">
      <dgm:prSet presAssocID="{12D209F3-FAD5-48B5-94D2-19946197F5A2}" presName="aSpace2" presStyleCnt="0"/>
      <dgm:spPr/>
    </dgm:pt>
    <dgm:pt modelId="{2CFB19AF-A25D-4CF6-858D-5590A2EB3F5A}" type="pres">
      <dgm:prSet presAssocID="{07A9385D-4475-45AF-BD31-6F5393EDBC9E}" presName="childNode" presStyleLbl="node1" presStyleIdx="6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7D686-6F8D-4250-B192-2EAE4E1C2149}" type="pres">
      <dgm:prSet presAssocID="{07A9385D-4475-45AF-BD31-6F5393EDBC9E}" presName="aSpace2" presStyleCnt="0"/>
      <dgm:spPr/>
    </dgm:pt>
    <dgm:pt modelId="{8C604727-E07F-4C6A-A7F0-FAC525E64820}" type="pres">
      <dgm:prSet presAssocID="{A98F4CCC-686A-4527-9649-0E70CFDC5EDD}" presName="childNode" presStyleLbl="node1" presStyleIdx="7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A2C451-08A9-4A15-981A-946AB7AF7FE9}" type="pres">
      <dgm:prSet presAssocID="{A98F4CCC-686A-4527-9649-0E70CFDC5EDD}" presName="aSpace2" presStyleCnt="0"/>
      <dgm:spPr/>
    </dgm:pt>
    <dgm:pt modelId="{C854722E-95D5-41F4-B3CB-5A0B64C29F35}" type="pres">
      <dgm:prSet presAssocID="{CB5DA181-90E7-4B85-972B-BF181EC94176}" presName="childNode" presStyleLbl="node1" presStyleIdx="8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E3329B-00B3-4B66-9145-5B4CCFA13D42}" type="pres">
      <dgm:prSet presAssocID="{B3C6A79D-079E-4B6A-B812-44374F7010E2}" presName="aSpace" presStyleCnt="0"/>
      <dgm:spPr/>
    </dgm:pt>
    <dgm:pt modelId="{FDD9CB30-DA66-42A4-83E0-6848384AABA2}" type="pres">
      <dgm:prSet presAssocID="{4D78BF9E-A788-492D-BAF7-C38845C19908}" presName="compNode" presStyleCnt="0"/>
      <dgm:spPr/>
    </dgm:pt>
    <dgm:pt modelId="{93BE0484-E6F8-4935-8675-0C25609A2482}" type="pres">
      <dgm:prSet presAssocID="{4D78BF9E-A788-492D-BAF7-C38845C19908}" presName="aNode" presStyleLbl="bgShp" presStyleIdx="1" presStyleCnt="4"/>
      <dgm:spPr/>
      <dgm:t>
        <a:bodyPr/>
        <a:lstStyle/>
        <a:p>
          <a:endParaRPr lang="ru-RU"/>
        </a:p>
      </dgm:t>
    </dgm:pt>
    <dgm:pt modelId="{E9183D1B-D228-4D81-82BF-1F2FEF467272}" type="pres">
      <dgm:prSet presAssocID="{4D78BF9E-A788-492D-BAF7-C38845C19908}" presName="textNode" presStyleLbl="bgShp" presStyleIdx="1" presStyleCnt="4"/>
      <dgm:spPr/>
      <dgm:t>
        <a:bodyPr/>
        <a:lstStyle/>
        <a:p>
          <a:endParaRPr lang="ru-RU"/>
        </a:p>
      </dgm:t>
    </dgm:pt>
    <dgm:pt modelId="{43297D5A-6A19-4F78-9F21-D4CE78577F9B}" type="pres">
      <dgm:prSet presAssocID="{4D78BF9E-A788-492D-BAF7-C38845C19908}" presName="compChildNode" presStyleCnt="0"/>
      <dgm:spPr/>
    </dgm:pt>
    <dgm:pt modelId="{3F0CD567-659A-4266-B09C-BC0FF133DE35}" type="pres">
      <dgm:prSet presAssocID="{4D78BF9E-A788-492D-BAF7-C38845C19908}" presName="theInnerList" presStyleCnt="0"/>
      <dgm:spPr/>
    </dgm:pt>
    <dgm:pt modelId="{60CF2682-F23A-4657-9EB9-977CFFC3F54F}" type="pres">
      <dgm:prSet presAssocID="{A5A93E0D-B443-49BD-8BAF-D09D5A739A54}" presName="childNode" presStyleLbl="node1" presStyleIdx="9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A74DA-5AFF-4C2C-A612-C9A0BD3388E5}" type="pres">
      <dgm:prSet presAssocID="{A5A93E0D-B443-49BD-8BAF-D09D5A739A54}" presName="aSpace2" presStyleCnt="0"/>
      <dgm:spPr/>
    </dgm:pt>
    <dgm:pt modelId="{863D1460-590C-475D-94A4-1D13B3BF6FD1}" type="pres">
      <dgm:prSet presAssocID="{1A356791-2ED5-4E5C-BA06-E07301C94D1F}" presName="childNode" presStyleLbl="node1" presStyleIdx="10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ED7A00-EED3-41E2-A98D-B1A72D91A4AF}" type="pres">
      <dgm:prSet presAssocID="{1A356791-2ED5-4E5C-BA06-E07301C94D1F}" presName="aSpace2" presStyleCnt="0"/>
      <dgm:spPr/>
    </dgm:pt>
    <dgm:pt modelId="{321C7D18-3F74-4DFA-A17F-23147BE88C73}" type="pres">
      <dgm:prSet presAssocID="{4CAC286E-5EC7-49AE-BCAB-34D4E8FA4489}" presName="childNode" presStyleLbl="node1" presStyleIdx="11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2E61C-5E5E-44EA-B73E-8F67A3F2B0C3}" type="pres">
      <dgm:prSet presAssocID="{4CAC286E-5EC7-49AE-BCAB-34D4E8FA4489}" presName="aSpace2" presStyleCnt="0"/>
      <dgm:spPr/>
    </dgm:pt>
    <dgm:pt modelId="{A95830FA-9B82-490F-BA63-23A931D45ED9}" type="pres">
      <dgm:prSet presAssocID="{9D70C4CC-E900-400B-BF01-2AAA4A92FE34}" presName="childNode" presStyleLbl="node1" presStyleIdx="12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570A2-E73B-49AD-BCE4-D6D079E4B7B4}" type="pres">
      <dgm:prSet presAssocID="{9D70C4CC-E900-400B-BF01-2AAA4A92FE34}" presName="aSpace2" presStyleCnt="0"/>
      <dgm:spPr/>
    </dgm:pt>
    <dgm:pt modelId="{39C95DB2-4A35-4333-82E8-5F143745EFE9}" type="pres">
      <dgm:prSet presAssocID="{BF4A2C66-6871-4B5B-BC92-FEA4A45454CD}" presName="childNode" presStyleLbl="node1" presStyleIdx="13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83FCA-1997-42D9-A871-6A2C752F5682}" type="pres">
      <dgm:prSet presAssocID="{BF4A2C66-6871-4B5B-BC92-FEA4A45454CD}" presName="aSpace2" presStyleCnt="0"/>
      <dgm:spPr/>
    </dgm:pt>
    <dgm:pt modelId="{50064627-F928-4E2E-9337-D2486FB9EEA5}" type="pres">
      <dgm:prSet presAssocID="{FE6C18C3-9C7D-4962-870C-36F284ACAF90}" presName="childNode" presStyleLbl="node1" presStyleIdx="14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4248C-F4E6-45CF-98CE-6393A1264403}" type="pres">
      <dgm:prSet presAssocID="{FE6C18C3-9C7D-4962-870C-36F284ACAF90}" presName="aSpace2" presStyleCnt="0"/>
      <dgm:spPr/>
    </dgm:pt>
    <dgm:pt modelId="{AF303C2A-7AAD-4C73-899A-E66156313E42}" type="pres">
      <dgm:prSet presAssocID="{7F31915F-4F6E-407C-B863-5D9E0AB95E45}" presName="childNode" presStyleLbl="node1" presStyleIdx="15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69A39-B618-412D-9FA7-7F4D15199590}" type="pres">
      <dgm:prSet presAssocID="{7F31915F-4F6E-407C-B863-5D9E0AB95E45}" presName="aSpace2" presStyleCnt="0"/>
      <dgm:spPr/>
    </dgm:pt>
    <dgm:pt modelId="{D08ED92B-B7D8-4291-A0AD-BBD35C4C8D61}" type="pres">
      <dgm:prSet presAssocID="{38D01142-731E-4F7F-B536-9017A6A5FE12}" presName="childNode" presStyleLbl="node1" presStyleIdx="16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5EEF7-F2D7-44D8-8FF4-EC034F8B2364}" type="pres">
      <dgm:prSet presAssocID="{4D78BF9E-A788-492D-BAF7-C38845C19908}" presName="aSpace" presStyleCnt="0"/>
      <dgm:spPr/>
    </dgm:pt>
    <dgm:pt modelId="{BE191681-A51A-46CB-B1C2-F3F92B16A0E2}" type="pres">
      <dgm:prSet presAssocID="{8450A653-B32A-4EE8-853A-10C34BCF0266}" presName="compNode" presStyleCnt="0"/>
      <dgm:spPr/>
    </dgm:pt>
    <dgm:pt modelId="{AC9C3227-0C77-4CFB-AAF2-5E2ADFA60654}" type="pres">
      <dgm:prSet presAssocID="{8450A653-B32A-4EE8-853A-10C34BCF0266}" presName="aNode" presStyleLbl="bgShp" presStyleIdx="2" presStyleCnt="4" custLinFactNeighborX="1534" custLinFactNeighborY="-625"/>
      <dgm:spPr/>
      <dgm:t>
        <a:bodyPr/>
        <a:lstStyle/>
        <a:p>
          <a:endParaRPr lang="ru-RU"/>
        </a:p>
      </dgm:t>
    </dgm:pt>
    <dgm:pt modelId="{B791197A-F330-46E5-B608-BFC66D3F9B5C}" type="pres">
      <dgm:prSet presAssocID="{8450A653-B32A-4EE8-853A-10C34BCF0266}" presName="textNode" presStyleLbl="bgShp" presStyleIdx="2" presStyleCnt="4"/>
      <dgm:spPr/>
      <dgm:t>
        <a:bodyPr/>
        <a:lstStyle/>
        <a:p>
          <a:endParaRPr lang="ru-RU"/>
        </a:p>
      </dgm:t>
    </dgm:pt>
    <dgm:pt modelId="{9EF8C950-B975-4E0D-A7CA-2FEC7F575B0A}" type="pres">
      <dgm:prSet presAssocID="{8450A653-B32A-4EE8-853A-10C34BCF0266}" presName="compChildNode" presStyleCnt="0"/>
      <dgm:spPr/>
    </dgm:pt>
    <dgm:pt modelId="{07E890BC-F9CC-4F77-8826-50E30FA8ABA1}" type="pres">
      <dgm:prSet presAssocID="{8450A653-B32A-4EE8-853A-10C34BCF0266}" presName="theInnerList" presStyleCnt="0"/>
      <dgm:spPr/>
    </dgm:pt>
    <dgm:pt modelId="{F7C2DD3B-4C4F-441D-B623-2A7A2224F1FD}" type="pres">
      <dgm:prSet presAssocID="{46D73548-3481-4A20-9CF5-E389BF89B59A}" presName="childNode" presStyleLbl="node1" presStyleIdx="17" presStyleCnt="34" custLinFactY="90728" custLinFactNeighborX="262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F397A-D9EB-49E5-8DED-38C8490CF143}" type="pres">
      <dgm:prSet presAssocID="{46D73548-3481-4A20-9CF5-E389BF89B59A}" presName="aSpace2" presStyleCnt="0"/>
      <dgm:spPr/>
    </dgm:pt>
    <dgm:pt modelId="{39917258-B1E7-4E39-B23F-E57994CD3CD1}" type="pres">
      <dgm:prSet presAssocID="{16E02A41-28EA-4503-A578-DB3D21496E34}" presName="childNode" presStyleLbl="node1" presStyleIdx="18" presStyleCnt="34" custLinFactY="-100000" custLinFactNeighborX="2627" custLinFactNeighborY="-154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8A7159-7311-4E36-B407-667F038696C9}" type="pres">
      <dgm:prSet presAssocID="{16E02A41-28EA-4503-A578-DB3D21496E34}" presName="aSpace2" presStyleCnt="0"/>
      <dgm:spPr/>
    </dgm:pt>
    <dgm:pt modelId="{D2206B3B-76D1-448D-837F-024771793B08}" type="pres">
      <dgm:prSet presAssocID="{B1ABFA4A-3112-4D3C-A76B-8B2B6EAC8779}" presName="childNode" presStyleLbl="node1" presStyleIdx="19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FC5A5-69F4-4326-8E1A-3E019815AB1F}" type="pres">
      <dgm:prSet presAssocID="{B1ABFA4A-3112-4D3C-A76B-8B2B6EAC8779}" presName="aSpace2" presStyleCnt="0"/>
      <dgm:spPr/>
    </dgm:pt>
    <dgm:pt modelId="{3CA32934-336B-4E21-940B-A418471CF10E}" type="pres">
      <dgm:prSet presAssocID="{4EA0B21A-455F-4CE9-A9D5-6CB8A6ECC965}" presName="childNode" presStyleLbl="node1" presStyleIdx="20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71B00-14C4-413B-9944-CE2ADF2D023D}" type="pres">
      <dgm:prSet presAssocID="{4EA0B21A-455F-4CE9-A9D5-6CB8A6ECC965}" presName="aSpace2" presStyleCnt="0"/>
      <dgm:spPr/>
    </dgm:pt>
    <dgm:pt modelId="{EA090FE1-F883-461E-A96C-AFE49FAF6441}" type="pres">
      <dgm:prSet presAssocID="{D93D84C6-1DA1-4C4A-AE04-0FB034E83781}" presName="childNode" presStyleLbl="node1" presStyleIdx="21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1A9EA-DC7B-4492-B24E-D964D372B1E5}" type="pres">
      <dgm:prSet presAssocID="{D93D84C6-1DA1-4C4A-AE04-0FB034E83781}" presName="aSpace2" presStyleCnt="0"/>
      <dgm:spPr/>
    </dgm:pt>
    <dgm:pt modelId="{361127C9-449B-441B-8F8C-06C281730217}" type="pres">
      <dgm:prSet presAssocID="{B10957D5-57C2-4C7D-A0AC-50A5B3459FA1}" presName="childNode" presStyleLbl="node1" presStyleIdx="22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7F764-3CB3-47DC-ABFF-C8957D815181}" type="pres">
      <dgm:prSet presAssocID="{B10957D5-57C2-4C7D-A0AC-50A5B3459FA1}" presName="aSpace2" presStyleCnt="0"/>
      <dgm:spPr/>
    </dgm:pt>
    <dgm:pt modelId="{1A8B2E94-3B05-4C3B-8A72-128B3DDEB51F}" type="pres">
      <dgm:prSet presAssocID="{94CD8DB7-252E-43CA-989A-1E0B3D10CFFB}" presName="childNode" presStyleLbl="node1" presStyleIdx="23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E9A3A-9382-4661-8EAB-7692CA37145C}" type="pres">
      <dgm:prSet presAssocID="{94CD8DB7-252E-43CA-989A-1E0B3D10CFFB}" presName="aSpace2" presStyleCnt="0"/>
      <dgm:spPr/>
    </dgm:pt>
    <dgm:pt modelId="{516707A0-93AC-4BC6-BB57-4E70819A03E1}" type="pres">
      <dgm:prSet presAssocID="{4D6A7EBC-2182-4B64-8A52-90035C3CBBD5}" presName="childNode" presStyleLbl="node1" presStyleIdx="24" presStyleCnt="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C44EE-9BEF-4352-959C-2136B88C517C}" type="pres">
      <dgm:prSet presAssocID="{8450A653-B32A-4EE8-853A-10C34BCF0266}" presName="aSpace" presStyleCnt="0"/>
      <dgm:spPr/>
    </dgm:pt>
    <dgm:pt modelId="{98E86C1F-2C50-4564-80A2-5ABC7DCEBF73}" type="pres">
      <dgm:prSet presAssocID="{A01A88DC-D9FC-46E0-9404-88C79E3503DA}" presName="compNode" presStyleCnt="0"/>
      <dgm:spPr/>
    </dgm:pt>
    <dgm:pt modelId="{93BDF066-A3D0-400B-9F9E-B6365A5899F3}" type="pres">
      <dgm:prSet presAssocID="{A01A88DC-D9FC-46E0-9404-88C79E3503DA}" presName="aNode" presStyleLbl="bgShp" presStyleIdx="3" presStyleCnt="4" custLinFactNeighborX="-290" custLinFactNeighborY="-4375"/>
      <dgm:spPr/>
      <dgm:t>
        <a:bodyPr/>
        <a:lstStyle/>
        <a:p>
          <a:endParaRPr lang="ru-RU"/>
        </a:p>
      </dgm:t>
    </dgm:pt>
    <dgm:pt modelId="{28971794-C702-45D9-8252-F0FDD1D6254C}" type="pres">
      <dgm:prSet presAssocID="{A01A88DC-D9FC-46E0-9404-88C79E3503DA}" presName="textNode" presStyleLbl="bgShp" presStyleIdx="3" presStyleCnt="4"/>
      <dgm:spPr/>
      <dgm:t>
        <a:bodyPr/>
        <a:lstStyle/>
        <a:p>
          <a:endParaRPr lang="ru-RU"/>
        </a:p>
      </dgm:t>
    </dgm:pt>
    <dgm:pt modelId="{D4E7E526-2B38-4009-89EE-7661356BC778}" type="pres">
      <dgm:prSet presAssocID="{A01A88DC-D9FC-46E0-9404-88C79E3503DA}" presName="compChildNode" presStyleCnt="0"/>
      <dgm:spPr/>
    </dgm:pt>
    <dgm:pt modelId="{1EAE17D7-8429-4F73-A654-11916FC176EF}" type="pres">
      <dgm:prSet presAssocID="{A01A88DC-D9FC-46E0-9404-88C79E3503DA}" presName="theInnerList" presStyleCnt="0"/>
      <dgm:spPr/>
    </dgm:pt>
    <dgm:pt modelId="{67CD680D-AF2E-43FD-80B4-4EEFFFB976A6}" type="pres">
      <dgm:prSet presAssocID="{7DB947DD-B274-4DEF-ACA8-9F3DF4496B92}" presName="childNode" presStyleLbl="node1" presStyleIdx="25" presStyleCnt="34" custLinFactY="703252" custLinFactNeighborX="347" custLinFactNeighborY="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4711FC-7A41-425C-B22C-F1325D4F93EF}" type="pres">
      <dgm:prSet presAssocID="{7DB947DD-B274-4DEF-ACA8-9F3DF4496B92}" presName="aSpace2" presStyleCnt="0"/>
      <dgm:spPr/>
    </dgm:pt>
    <dgm:pt modelId="{F28F4DBA-F921-4196-9DB8-4FB088ABD7C1}" type="pres">
      <dgm:prSet presAssocID="{7F1EC434-564A-450C-9C25-E63FCEEEE8CB}" presName="childNode" presStyleLbl="node1" presStyleIdx="26" presStyleCnt="34" custLinFactY="500000" custLinFactNeighborX="347" custLinFactNeighborY="54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8D9FC-873B-46A0-858D-DEBDF1BB4A61}" type="pres">
      <dgm:prSet presAssocID="{7F1EC434-564A-450C-9C25-E63FCEEEE8CB}" presName="aSpace2" presStyleCnt="0"/>
      <dgm:spPr/>
    </dgm:pt>
    <dgm:pt modelId="{DC981294-67C3-4FEB-95B3-28B24499382E}" type="pres">
      <dgm:prSet presAssocID="{BE94FCEE-0E30-486B-815A-65D97F348357}" presName="childNode" presStyleLbl="node1" presStyleIdx="27" presStyleCnt="34" custLinFactY="632475" custLinFactNeighborX="347" custLinFactNeighborY="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DB0E4-4A63-4841-B3D6-DC850D43BFBE}" type="pres">
      <dgm:prSet presAssocID="{BE94FCEE-0E30-486B-815A-65D97F348357}" presName="aSpace2" presStyleCnt="0"/>
      <dgm:spPr/>
    </dgm:pt>
    <dgm:pt modelId="{3F218336-0A0B-4F31-976E-B0FB598031E9}" type="pres">
      <dgm:prSet presAssocID="{0021175B-8F2F-401F-B25B-E63BA4E3A248}" presName="childNode" presStyleLbl="node1" presStyleIdx="28" presStyleCnt="34" custLinFactY="70397" custLinFactNeighborX="3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B14B1-D58D-4566-BDA8-AF2F18C575D8}" type="pres">
      <dgm:prSet presAssocID="{0021175B-8F2F-401F-B25B-E63BA4E3A248}" presName="aSpace2" presStyleCnt="0"/>
      <dgm:spPr/>
    </dgm:pt>
    <dgm:pt modelId="{D902D9D5-6640-4AD8-8C46-AD9872A662CA}" type="pres">
      <dgm:prSet presAssocID="{108D85DA-8990-414F-9047-E9B13C0D74A4}" presName="childNode" presStyleLbl="node1" presStyleIdx="29" presStyleCnt="34" custLinFactY="86477" custLinFactNeighborX="3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30BED1-9349-437B-8F85-FAC0F3A1D0EA}" type="pres">
      <dgm:prSet presAssocID="{108D85DA-8990-414F-9047-E9B13C0D74A4}" presName="aSpace2" presStyleCnt="0"/>
      <dgm:spPr/>
    </dgm:pt>
    <dgm:pt modelId="{3D17D35A-DB78-4A91-A699-8D56D3BDA680}" type="pres">
      <dgm:prSet presAssocID="{4DB06893-05A6-4CC1-A904-417F1FDEC118}" presName="childNode" presStyleLbl="node1" presStyleIdx="30" presStyleCnt="34" custLinFactY="-230298" custLinFactNeighborX="347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07FEF-93F3-4C1E-A4E5-0EAA9AF24AA3}" type="pres">
      <dgm:prSet presAssocID="{4DB06893-05A6-4CC1-A904-417F1FDEC118}" presName="aSpace2" presStyleCnt="0"/>
      <dgm:spPr/>
    </dgm:pt>
    <dgm:pt modelId="{D4C5E8C1-5C26-404B-AA35-57BDA10AE3DE}" type="pres">
      <dgm:prSet presAssocID="{D7C288ED-08BE-4DDF-BC58-B86D032B2573}" presName="childNode" presStyleLbl="node1" presStyleIdx="31" presStyleCnt="34" custLinFactY="-446378" custLinFactNeighborX="347" custLinFactNeighborY="-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AC22-54FA-4A9A-ADDB-5D2C662FB81B}" type="pres">
      <dgm:prSet presAssocID="{D7C288ED-08BE-4DDF-BC58-B86D032B2573}" presName="aSpace2" presStyleCnt="0"/>
      <dgm:spPr/>
    </dgm:pt>
    <dgm:pt modelId="{86BD71AE-5C9F-4178-B1EE-694BFEB9ABB9}" type="pres">
      <dgm:prSet presAssocID="{12D6E391-5155-459B-B214-709903219D1B}" presName="childNode" presStyleLbl="node1" presStyleIdx="32" presStyleCnt="34" custLinFactY="-662458" custLinFactNeighborX="347" custLinFactNeighborY="-7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7D386-F819-43DF-B408-720CC1884014}" type="pres">
      <dgm:prSet presAssocID="{12D6E391-5155-459B-B214-709903219D1B}" presName="aSpace2" presStyleCnt="0"/>
      <dgm:spPr/>
    </dgm:pt>
    <dgm:pt modelId="{2CAD81F4-40C1-45D0-AFC2-3FE7405B310A}" type="pres">
      <dgm:prSet presAssocID="{9899BE25-C6A2-4747-9D9F-8D8E99546CFF}" presName="childNode" presStyleLbl="node1" presStyleIdx="33" presStyleCnt="34" custLinFactY="-878538" custLinFactNeighborX="347" custLinFactNeighborY="-9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0C942F-70BB-414F-8E68-44D33E91A1FB}" type="presOf" srcId="{38D01142-731E-4F7F-B536-9017A6A5FE12}" destId="{D08ED92B-B7D8-4291-A0AD-BBD35C4C8D61}" srcOrd="0" destOrd="0" presId="urn:microsoft.com/office/officeart/2005/8/layout/lProcess2"/>
    <dgm:cxn modelId="{FE9E71E2-88E0-417F-A450-73F3F1F97985}" type="presOf" srcId="{A01A88DC-D9FC-46E0-9404-88C79E3503DA}" destId="{28971794-C702-45D9-8252-F0FDD1D6254C}" srcOrd="1" destOrd="0" presId="urn:microsoft.com/office/officeart/2005/8/layout/lProcess2"/>
    <dgm:cxn modelId="{2A9601E4-1733-47A7-B24E-091557032DFC}" type="presOf" srcId="{94CD8DB7-252E-43CA-989A-1E0B3D10CFFB}" destId="{1A8B2E94-3B05-4C3B-8A72-128B3DDEB51F}" srcOrd="0" destOrd="0" presId="urn:microsoft.com/office/officeart/2005/8/layout/lProcess2"/>
    <dgm:cxn modelId="{767882C0-9EE2-4D99-98FF-E21F2698C105}" srcId="{B3C6A79D-079E-4B6A-B812-44374F7010E2}" destId="{0C3FD673-BE8A-408D-843A-3ABA1062DF50}" srcOrd="1" destOrd="0" parTransId="{A3F8845E-BB3F-495F-BFCF-A64E925646CE}" sibTransId="{048F6383-582D-41F2-B02B-FB446AC1C8D4}"/>
    <dgm:cxn modelId="{17D0B88A-C90D-409B-8202-DFE9F57A9116}" type="presOf" srcId="{B3C6A79D-079E-4B6A-B812-44374F7010E2}" destId="{F25D0F51-8F28-485F-975B-7D7425AB1413}" srcOrd="0" destOrd="0" presId="urn:microsoft.com/office/officeart/2005/8/layout/lProcess2"/>
    <dgm:cxn modelId="{B4F49DCB-A556-4FAF-9228-12AC8E44FEE7}" srcId="{4D78BF9E-A788-492D-BAF7-C38845C19908}" destId="{38D01142-731E-4F7F-B536-9017A6A5FE12}" srcOrd="7" destOrd="0" parTransId="{E7F76ADF-EB43-4638-BD26-01AEE88F62AE}" sibTransId="{ABE5C5B2-4D85-46FF-8EA5-3BDEAC86181B}"/>
    <dgm:cxn modelId="{A4F6F126-5D96-4814-96DE-EE0357E7E1AD}" type="presOf" srcId="{0BC93661-91E9-41A9-ACCC-C45DCE96FF0C}" destId="{29D33CF1-BA4D-4365-BD66-9A88682E69BC}" srcOrd="0" destOrd="0" presId="urn:microsoft.com/office/officeart/2005/8/layout/lProcess2"/>
    <dgm:cxn modelId="{69883C1C-25F0-4C0C-B2E4-3C138A6680A9}" srcId="{8450A653-B32A-4EE8-853A-10C34BCF0266}" destId="{46D73548-3481-4A20-9CF5-E389BF89B59A}" srcOrd="0" destOrd="0" parTransId="{B970D5DF-CD0C-477A-92B5-FA3B6A692C20}" sibTransId="{5AE4F1A3-6B76-4E0B-AAA3-8F63EBF49BA9}"/>
    <dgm:cxn modelId="{28BA182D-635B-4AA5-8940-646F62CECBDA}" srcId="{A01A88DC-D9FC-46E0-9404-88C79E3503DA}" destId="{0021175B-8F2F-401F-B25B-E63BA4E3A248}" srcOrd="3" destOrd="0" parTransId="{6FC9B244-D480-4E43-81A5-D5DBD35B1C59}" sibTransId="{9E36592D-B18B-4009-8A2E-9A8DC3867A12}"/>
    <dgm:cxn modelId="{082E6476-9362-45EC-BA11-8ABE225177E2}" type="presOf" srcId="{486E6C93-E279-4C27-9CAA-CD28952AC8E5}" destId="{F2E2ECCA-EE97-4695-879D-E9BAC52CA124}" srcOrd="0" destOrd="0" presId="urn:microsoft.com/office/officeart/2005/8/layout/lProcess2"/>
    <dgm:cxn modelId="{2239BCBE-E66E-49F1-A956-0F598C2BD9FD}" srcId="{B3C6A79D-079E-4B6A-B812-44374F7010E2}" destId="{486E6C93-E279-4C27-9CAA-CD28952AC8E5}" srcOrd="2" destOrd="0" parTransId="{1AC92FC4-B897-4094-91E9-9A3F578BB026}" sibTransId="{A47C795A-D356-42A0-8E89-15B406C859A3}"/>
    <dgm:cxn modelId="{A050C87A-81EB-4CFF-8023-614AD0868E63}" srcId="{2D120F63-8EFC-46A6-9AD8-C48A1D59DACF}" destId="{8450A653-B32A-4EE8-853A-10C34BCF0266}" srcOrd="2" destOrd="0" parTransId="{BC6F0EE4-7964-4F40-A746-EB7050D810CF}" sibTransId="{B0ECF33E-FB8D-4B12-AB3B-2CFAD558ED68}"/>
    <dgm:cxn modelId="{B8CB3421-034C-41DD-8DAF-231CCDB5EC9D}" srcId="{4D78BF9E-A788-492D-BAF7-C38845C19908}" destId="{BF4A2C66-6871-4B5B-BC92-FEA4A45454CD}" srcOrd="4" destOrd="0" parTransId="{5C698A85-D3B4-4B5A-8861-59A160684B93}" sibTransId="{6D8A5C77-73A7-47E3-ACAF-7B3BC15B40DB}"/>
    <dgm:cxn modelId="{159401FF-05D4-4C29-BC19-3F4E57ECBA6B}" type="presOf" srcId="{A98F4CCC-686A-4527-9649-0E70CFDC5EDD}" destId="{8C604727-E07F-4C6A-A7F0-FAC525E64820}" srcOrd="0" destOrd="0" presId="urn:microsoft.com/office/officeart/2005/8/layout/lProcess2"/>
    <dgm:cxn modelId="{F3059BBE-7AC6-424C-9D81-0019C2D0C7E7}" type="presOf" srcId="{B3C6A79D-079E-4B6A-B812-44374F7010E2}" destId="{306683D6-949E-45EC-93CE-32890740C9C5}" srcOrd="1" destOrd="0" presId="urn:microsoft.com/office/officeart/2005/8/layout/lProcess2"/>
    <dgm:cxn modelId="{2D08945F-758C-4E0B-8C07-03518E659392}" type="presOf" srcId="{4EA0B21A-455F-4CE9-A9D5-6CB8A6ECC965}" destId="{3CA32934-336B-4E21-940B-A418471CF10E}" srcOrd="0" destOrd="0" presId="urn:microsoft.com/office/officeart/2005/8/layout/lProcess2"/>
    <dgm:cxn modelId="{A9F349E4-F3C7-4236-B436-9680A20014B4}" srcId="{B3C6A79D-079E-4B6A-B812-44374F7010E2}" destId="{07A9385D-4475-45AF-BD31-6F5393EDBC9E}" srcOrd="6" destOrd="0" parTransId="{897F731C-652A-4707-9660-DC6559F0CE94}" sibTransId="{877534B6-0478-48B5-B852-BC5B24E53869}"/>
    <dgm:cxn modelId="{44838E23-8B2E-4AE4-A35B-EF930CD9F5BB}" srcId="{2D120F63-8EFC-46A6-9AD8-C48A1D59DACF}" destId="{A01A88DC-D9FC-46E0-9404-88C79E3503DA}" srcOrd="3" destOrd="0" parTransId="{20EEC145-8338-48D3-9731-39362E7D2AC6}" sibTransId="{180E407F-48EE-46FE-87BF-2015BF450591}"/>
    <dgm:cxn modelId="{0663E6C8-5A7B-475E-8E7D-116725F5C9F4}" srcId="{A01A88DC-D9FC-46E0-9404-88C79E3503DA}" destId="{108D85DA-8990-414F-9047-E9B13C0D74A4}" srcOrd="4" destOrd="0" parTransId="{1B78E35B-7E94-4985-B40A-19FAB7AA1BE3}" sibTransId="{BD4F7B3A-B5A1-4D2D-8E9E-B3213AACC9CF}"/>
    <dgm:cxn modelId="{9C00823F-DDD4-4434-AF8B-EC494D1F5501}" srcId="{8450A653-B32A-4EE8-853A-10C34BCF0266}" destId="{B10957D5-57C2-4C7D-A0AC-50A5B3459FA1}" srcOrd="5" destOrd="0" parTransId="{29B61EC7-86DD-46DF-98E6-C664ACC8788D}" sibTransId="{4945BE85-DEE9-4F7F-AD5A-D6E3848B6B83}"/>
    <dgm:cxn modelId="{983142F1-8329-4D52-83F4-C811044D3827}" type="presOf" srcId="{4D6A7EBC-2182-4B64-8A52-90035C3CBBD5}" destId="{516707A0-93AC-4BC6-BB57-4E70819A03E1}" srcOrd="0" destOrd="0" presId="urn:microsoft.com/office/officeart/2005/8/layout/lProcess2"/>
    <dgm:cxn modelId="{3E45F74F-C15C-4372-8AAE-2614DF24B76C}" type="presOf" srcId="{9D70C4CC-E900-400B-BF01-2AAA4A92FE34}" destId="{A95830FA-9B82-490F-BA63-23A931D45ED9}" srcOrd="0" destOrd="0" presId="urn:microsoft.com/office/officeart/2005/8/layout/lProcess2"/>
    <dgm:cxn modelId="{E5E03598-5354-4127-A7B5-392F8B7F3743}" srcId="{8450A653-B32A-4EE8-853A-10C34BCF0266}" destId="{4D6A7EBC-2182-4B64-8A52-90035C3CBBD5}" srcOrd="7" destOrd="0" parTransId="{CF18298E-C6AF-4A36-901C-8CDCEF0BD2A4}" sibTransId="{BD95466F-19BD-470D-9965-1B1D44EF14A4}"/>
    <dgm:cxn modelId="{8D2F1A68-89AD-4F0D-8F9A-47E8E965021F}" type="presOf" srcId="{F90F5AFE-1A1C-4A72-88B7-EEFA51756F4A}" destId="{643C8903-8842-4BC0-A683-9C92129F6A4D}" srcOrd="0" destOrd="0" presId="urn:microsoft.com/office/officeart/2005/8/layout/lProcess2"/>
    <dgm:cxn modelId="{7CFC36BF-F5A9-48EB-A0AF-E72B94A597D7}" type="presOf" srcId="{B1ABFA4A-3112-4D3C-A76B-8B2B6EAC8779}" destId="{D2206B3B-76D1-448D-837F-024771793B08}" srcOrd="0" destOrd="0" presId="urn:microsoft.com/office/officeart/2005/8/layout/lProcess2"/>
    <dgm:cxn modelId="{57E0A3F6-DB0D-4837-A98E-B95D0A9A275A}" type="presOf" srcId="{4CAC286E-5EC7-49AE-BCAB-34D4E8FA4489}" destId="{321C7D18-3F74-4DFA-A17F-23147BE88C73}" srcOrd="0" destOrd="0" presId="urn:microsoft.com/office/officeart/2005/8/layout/lProcess2"/>
    <dgm:cxn modelId="{15663A6C-DCD5-46B2-9830-E7BA6ECFD74E}" srcId="{A01A88DC-D9FC-46E0-9404-88C79E3503DA}" destId="{7F1EC434-564A-450C-9C25-E63FCEEEE8CB}" srcOrd="1" destOrd="0" parTransId="{990A0FB5-045B-4788-9660-BCB6F58F89BC}" sibTransId="{B417C99A-5446-4CDC-A087-B3F394DD97A3}"/>
    <dgm:cxn modelId="{32E088AA-43A9-4D86-B84E-5D39901D5642}" type="presOf" srcId="{4D78BF9E-A788-492D-BAF7-C38845C19908}" destId="{E9183D1B-D228-4D81-82BF-1F2FEF467272}" srcOrd="1" destOrd="0" presId="urn:microsoft.com/office/officeart/2005/8/layout/lProcess2"/>
    <dgm:cxn modelId="{AA72AEE4-7FEE-47BB-999A-AD1B27F4E31D}" type="presOf" srcId="{71BBA961-FF7E-4E86-8697-DBC66420244B}" destId="{698CFDFB-B984-4F1F-AB87-87FE16F27F3B}" srcOrd="0" destOrd="0" presId="urn:microsoft.com/office/officeart/2005/8/layout/lProcess2"/>
    <dgm:cxn modelId="{06E67DB3-BEBF-40AB-A7BF-861EF595F559}" type="presOf" srcId="{8450A653-B32A-4EE8-853A-10C34BCF0266}" destId="{B791197A-F330-46E5-B608-BFC66D3F9B5C}" srcOrd="1" destOrd="0" presId="urn:microsoft.com/office/officeart/2005/8/layout/lProcess2"/>
    <dgm:cxn modelId="{672C4D64-D206-42EB-A635-9A82FF741FC9}" type="presOf" srcId="{12D6E391-5155-459B-B214-709903219D1B}" destId="{86BD71AE-5C9F-4178-B1EE-694BFEB9ABB9}" srcOrd="0" destOrd="0" presId="urn:microsoft.com/office/officeart/2005/8/layout/lProcess2"/>
    <dgm:cxn modelId="{EC372D2F-AB07-4F15-8FEA-92C38B63DC54}" srcId="{2D120F63-8EFC-46A6-9AD8-C48A1D59DACF}" destId="{4D78BF9E-A788-492D-BAF7-C38845C19908}" srcOrd="1" destOrd="0" parTransId="{F28AE640-390A-4EDF-B00F-0C6C82036523}" sibTransId="{05408D83-7FAC-42AD-BEA2-0446739A7685}"/>
    <dgm:cxn modelId="{A0CC14C4-14C5-4158-BE7A-37AB902C04E1}" type="presOf" srcId="{12D209F3-FAD5-48B5-94D2-19946197F5A2}" destId="{4931A045-1DC0-496E-A80E-766D725EEBA9}" srcOrd="0" destOrd="0" presId="urn:microsoft.com/office/officeart/2005/8/layout/lProcess2"/>
    <dgm:cxn modelId="{03967291-CEAC-44CB-908F-6CE8EC53BEE5}" srcId="{B3C6A79D-079E-4B6A-B812-44374F7010E2}" destId="{71BBA961-FF7E-4E86-8697-DBC66420244B}" srcOrd="4" destOrd="0" parTransId="{15BCCBB9-D3B8-419F-BFE3-F31C9A8B998D}" sibTransId="{FD5712EF-A715-4386-914B-A9525F4918AE}"/>
    <dgm:cxn modelId="{B638662A-F547-4F66-9662-2F9AB437F24A}" srcId="{A01A88DC-D9FC-46E0-9404-88C79E3503DA}" destId="{BE94FCEE-0E30-486B-815A-65D97F348357}" srcOrd="2" destOrd="0" parTransId="{42154052-7DC5-4940-8A8E-EF034C25FBD0}" sibTransId="{51609575-9900-458F-B542-3A2D0B3661BD}"/>
    <dgm:cxn modelId="{E185229A-4C40-45DA-B7B5-4E8D38A07AAB}" type="presOf" srcId="{4D78BF9E-A788-492D-BAF7-C38845C19908}" destId="{93BE0484-E6F8-4935-8675-0C25609A2482}" srcOrd="0" destOrd="0" presId="urn:microsoft.com/office/officeart/2005/8/layout/lProcess2"/>
    <dgm:cxn modelId="{3E507C0C-9694-42ED-A361-04CF27706D36}" srcId="{B3C6A79D-079E-4B6A-B812-44374F7010E2}" destId="{12D209F3-FAD5-48B5-94D2-19946197F5A2}" srcOrd="5" destOrd="0" parTransId="{31818516-B798-4FD8-A04D-A77E79262B42}" sibTransId="{4BBB7B08-EC48-4032-B804-F22068E93600}"/>
    <dgm:cxn modelId="{93F4A6E1-3E1A-4779-AFA3-E3C4CF475FD8}" type="presOf" srcId="{7F31915F-4F6E-407C-B863-5D9E0AB95E45}" destId="{AF303C2A-7AAD-4C73-899A-E66156313E42}" srcOrd="0" destOrd="0" presId="urn:microsoft.com/office/officeart/2005/8/layout/lProcess2"/>
    <dgm:cxn modelId="{352CC2C7-D16E-4A30-91AB-628D0AD6C499}" srcId="{4D78BF9E-A788-492D-BAF7-C38845C19908}" destId="{FE6C18C3-9C7D-4962-870C-36F284ACAF90}" srcOrd="5" destOrd="0" parTransId="{269BC58F-F52C-4EBC-885A-576922F21FF1}" sibTransId="{C642BE58-A026-4519-9B63-BEFC00E6130A}"/>
    <dgm:cxn modelId="{A3E0EE86-39CE-4E29-9E3B-4692C5034935}" srcId="{A01A88DC-D9FC-46E0-9404-88C79E3503DA}" destId="{7DB947DD-B274-4DEF-ACA8-9F3DF4496B92}" srcOrd="0" destOrd="0" parTransId="{0B669D46-76F6-46C6-AD7A-44947F40D360}" sibTransId="{C9078F08-860F-4181-810B-0DC17717DBCE}"/>
    <dgm:cxn modelId="{CEDEA759-2A2B-425E-8902-52F844B0F1CE}" type="presOf" srcId="{A01A88DC-D9FC-46E0-9404-88C79E3503DA}" destId="{93BDF066-A3D0-400B-9F9E-B6365A5899F3}" srcOrd="0" destOrd="0" presId="urn:microsoft.com/office/officeart/2005/8/layout/lProcess2"/>
    <dgm:cxn modelId="{33D3C468-A4A9-43B0-A00C-64F7095320EA}" srcId="{B3C6A79D-079E-4B6A-B812-44374F7010E2}" destId="{A98F4CCC-686A-4527-9649-0E70CFDC5EDD}" srcOrd="7" destOrd="0" parTransId="{445414A7-B86D-46C0-A0D8-5742CA21B460}" sibTransId="{B4773FAE-BDC9-43D3-9B61-5157A6F567EE}"/>
    <dgm:cxn modelId="{43E78D74-F71F-4EB7-84DE-4641C132C5FA}" srcId="{8450A653-B32A-4EE8-853A-10C34BCF0266}" destId="{4EA0B21A-455F-4CE9-A9D5-6CB8A6ECC965}" srcOrd="3" destOrd="0" parTransId="{0319C967-0DD3-4B57-9D20-DC852EC8A8A0}" sibTransId="{1C105D56-3912-4785-8655-9F0AC0F9F905}"/>
    <dgm:cxn modelId="{354CEFF2-CAD2-438E-B829-4B60F586A3B3}" type="presOf" srcId="{2D120F63-8EFC-46A6-9AD8-C48A1D59DACF}" destId="{3D5EEFCB-E5B1-49B8-AB9B-C720EB57B2F1}" srcOrd="0" destOrd="0" presId="urn:microsoft.com/office/officeart/2005/8/layout/lProcess2"/>
    <dgm:cxn modelId="{9D1AC9E6-07F3-483F-97D0-529898EC3F0A}" srcId="{2D120F63-8EFC-46A6-9AD8-C48A1D59DACF}" destId="{B3C6A79D-079E-4B6A-B812-44374F7010E2}" srcOrd="0" destOrd="0" parTransId="{F0552081-F2CC-46C4-A5E3-248C0813D4C8}" sibTransId="{340365F3-3D89-4185-AB37-7689C91F48D0}"/>
    <dgm:cxn modelId="{CB07DA41-D9A5-4F76-A0FE-B75197456EDE}" type="presOf" srcId="{B10957D5-57C2-4C7D-A0AC-50A5B3459FA1}" destId="{361127C9-449B-441B-8F8C-06C281730217}" srcOrd="0" destOrd="0" presId="urn:microsoft.com/office/officeart/2005/8/layout/lProcess2"/>
    <dgm:cxn modelId="{BD852A25-DCA6-40E1-BD46-AEE3FADA7178}" type="presOf" srcId="{CB5DA181-90E7-4B85-972B-BF181EC94176}" destId="{C854722E-95D5-41F4-B3CB-5A0B64C29F35}" srcOrd="0" destOrd="0" presId="urn:microsoft.com/office/officeart/2005/8/layout/lProcess2"/>
    <dgm:cxn modelId="{DA892BED-BC7B-4E62-9C39-2E8A800D005C}" srcId="{A01A88DC-D9FC-46E0-9404-88C79E3503DA}" destId="{4DB06893-05A6-4CC1-A904-417F1FDEC118}" srcOrd="5" destOrd="0" parTransId="{3299FD59-34B1-4B67-99B3-D678A9C8C9CE}" sibTransId="{7A68EF8C-D12B-4403-8DBC-E908AA58E35D}"/>
    <dgm:cxn modelId="{55020533-C9BE-4BEA-8DBF-E64C8FE475A7}" type="presOf" srcId="{1A356791-2ED5-4E5C-BA06-E07301C94D1F}" destId="{863D1460-590C-475D-94A4-1D13B3BF6FD1}" srcOrd="0" destOrd="0" presId="urn:microsoft.com/office/officeart/2005/8/layout/lProcess2"/>
    <dgm:cxn modelId="{137647EC-ABA9-42B7-8757-0607CD286D6C}" type="presOf" srcId="{0C3FD673-BE8A-408D-843A-3ABA1062DF50}" destId="{48CB3069-DB0D-458E-A454-1DDA38A6D08E}" srcOrd="0" destOrd="0" presId="urn:microsoft.com/office/officeart/2005/8/layout/lProcess2"/>
    <dgm:cxn modelId="{A4679831-CEAD-42F4-91BE-AE233FF26021}" type="presOf" srcId="{BF4A2C66-6871-4B5B-BC92-FEA4A45454CD}" destId="{39C95DB2-4A35-4333-82E8-5F143745EFE9}" srcOrd="0" destOrd="0" presId="urn:microsoft.com/office/officeart/2005/8/layout/lProcess2"/>
    <dgm:cxn modelId="{687E25EF-3F2B-4629-8C6A-75FFD39ADF70}" srcId="{4D78BF9E-A788-492D-BAF7-C38845C19908}" destId="{A5A93E0D-B443-49BD-8BAF-D09D5A739A54}" srcOrd="0" destOrd="0" parTransId="{87D79D6A-7371-4E3C-B7D5-1845239AA2E4}" sibTransId="{66953CFF-3AC8-4875-9135-9020DDC9DDCD}"/>
    <dgm:cxn modelId="{596C9F2F-1E50-45F5-9240-FB375B2CB2B4}" srcId="{A01A88DC-D9FC-46E0-9404-88C79E3503DA}" destId="{D7C288ED-08BE-4DDF-BC58-B86D032B2573}" srcOrd="6" destOrd="0" parTransId="{C680CF9A-EBAC-4D10-A8CD-A30DB44D9018}" sibTransId="{BEBA1D64-33C1-4268-9B59-8158F09C0C18}"/>
    <dgm:cxn modelId="{414500C0-D974-4A09-B4E0-DE323261087F}" type="presOf" srcId="{4DB06893-05A6-4CC1-A904-417F1FDEC118}" destId="{3D17D35A-DB78-4A91-A699-8D56D3BDA680}" srcOrd="0" destOrd="0" presId="urn:microsoft.com/office/officeart/2005/8/layout/lProcess2"/>
    <dgm:cxn modelId="{2AF7E0DA-1762-4CF8-B249-D30D1F38887F}" srcId="{A01A88DC-D9FC-46E0-9404-88C79E3503DA}" destId="{12D6E391-5155-459B-B214-709903219D1B}" srcOrd="7" destOrd="0" parTransId="{0BCAD0E5-D6D8-4782-AB9A-5C7DDCEDE32A}" sibTransId="{2ACFE22B-F8B3-4DA0-92CC-AB40032556F4}"/>
    <dgm:cxn modelId="{E6B7F845-5B09-41D1-8B40-93F3F42C3D9A}" type="presOf" srcId="{7F1EC434-564A-450C-9C25-E63FCEEEE8CB}" destId="{F28F4DBA-F921-4196-9DB8-4FB088ABD7C1}" srcOrd="0" destOrd="0" presId="urn:microsoft.com/office/officeart/2005/8/layout/lProcess2"/>
    <dgm:cxn modelId="{C9C0B2FE-9810-459D-B9BC-E96E81DE040A}" type="presOf" srcId="{46D73548-3481-4A20-9CF5-E389BF89B59A}" destId="{F7C2DD3B-4C4F-441D-B623-2A7A2224F1FD}" srcOrd="0" destOrd="0" presId="urn:microsoft.com/office/officeart/2005/8/layout/lProcess2"/>
    <dgm:cxn modelId="{1FA05B32-241C-4671-A370-9A5F1566608E}" type="presOf" srcId="{7DB947DD-B274-4DEF-ACA8-9F3DF4496B92}" destId="{67CD680D-AF2E-43FD-80B4-4EEFFFB976A6}" srcOrd="0" destOrd="0" presId="urn:microsoft.com/office/officeart/2005/8/layout/lProcess2"/>
    <dgm:cxn modelId="{3D6D5050-E4AE-4A29-95E6-3D0B73B71DCE}" type="presOf" srcId="{BE94FCEE-0E30-486B-815A-65D97F348357}" destId="{DC981294-67C3-4FEB-95B3-28B24499382E}" srcOrd="0" destOrd="0" presId="urn:microsoft.com/office/officeart/2005/8/layout/lProcess2"/>
    <dgm:cxn modelId="{BFD9BEC3-704E-4FD3-96EB-90E1042BCE66}" type="presOf" srcId="{16E02A41-28EA-4503-A578-DB3D21496E34}" destId="{39917258-B1E7-4E39-B23F-E57994CD3CD1}" srcOrd="0" destOrd="0" presId="urn:microsoft.com/office/officeart/2005/8/layout/lProcess2"/>
    <dgm:cxn modelId="{8D4DDAE7-1611-479F-AC5B-3948AAB1725D}" type="presOf" srcId="{D7C288ED-08BE-4DDF-BC58-B86D032B2573}" destId="{D4C5E8C1-5C26-404B-AA35-57BDA10AE3DE}" srcOrd="0" destOrd="0" presId="urn:microsoft.com/office/officeart/2005/8/layout/lProcess2"/>
    <dgm:cxn modelId="{4437AC5E-91B9-41B8-A523-29189586938A}" type="presOf" srcId="{FE6C18C3-9C7D-4962-870C-36F284ACAF90}" destId="{50064627-F928-4E2E-9337-D2486FB9EEA5}" srcOrd="0" destOrd="0" presId="urn:microsoft.com/office/officeart/2005/8/layout/lProcess2"/>
    <dgm:cxn modelId="{18A930AE-15ED-4000-A5B0-C01264A6BEDB}" srcId="{A01A88DC-D9FC-46E0-9404-88C79E3503DA}" destId="{9899BE25-C6A2-4747-9D9F-8D8E99546CFF}" srcOrd="8" destOrd="0" parTransId="{BA531D20-3D3F-4520-B276-E08F89F55A66}" sibTransId="{FA63A373-F656-4C4A-B2ED-2E43D49EF615}"/>
    <dgm:cxn modelId="{151E44EF-D11E-4669-B350-B5D0A53B876E}" srcId="{B3C6A79D-079E-4B6A-B812-44374F7010E2}" destId="{0BC93661-91E9-41A9-ACCC-C45DCE96FF0C}" srcOrd="0" destOrd="0" parTransId="{11C72F07-FDAD-4E55-82B7-47A81FB81FC3}" sibTransId="{17A54A8B-3CE5-4930-842B-65CD45DC91AB}"/>
    <dgm:cxn modelId="{1337D31E-A202-4ACB-88A1-9BBB72DBD0F5}" srcId="{4D78BF9E-A788-492D-BAF7-C38845C19908}" destId="{1A356791-2ED5-4E5C-BA06-E07301C94D1F}" srcOrd="1" destOrd="0" parTransId="{8A636637-45D3-4006-890D-5CF55CF0739B}" sibTransId="{C72ED8DD-35BA-4647-9C18-C52A22098AE6}"/>
    <dgm:cxn modelId="{363017B4-15C0-43FC-B3DD-464F8D05145D}" type="presOf" srcId="{A5A93E0D-B443-49BD-8BAF-D09D5A739A54}" destId="{60CF2682-F23A-4657-9EB9-977CFFC3F54F}" srcOrd="0" destOrd="0" presId="urn:microsoft.com/office/officeart/2005/8/layout/lProcess2"/>
    <dgm:cxn modelId="{B8F46008-A869-4EA8-9AE8-067064A3380D}" srcId="{4D78BF9E-A788-492D-BAF7-C38845C19908}" destId="{7F31915F-4F6E-407C-B863-5D9E0AB95E45}" srcOrd="6" destOrd="0" parTransId="{7AF7FE69-FAF9-4DFC-B0CD-F9CF832BC284}" sibTransId="{6A333BB8-D459-458E-A6E7-521FD4E77EFC}"/>
    <dgm:cxn modelId="{57B33FFD-ECA4-4E76-95A3-2E6D4219ECCF}" srcId="{8450A653-B32A-4EE8-853A-10C34BCF0266}" destId="{B1ABFA4A-3112-4D3C-A76B-8B2B6EAC8779}" srcOrd="2" destOrd="0" parTransId="{818F634A-A840-41F3-8DF0-A76294C0CFB5}" sibTransId="{D4E29C97-30DF-4987-8A40-BE441138F948}"/>
    <dgm:cxn modelId="{B5A323F3-6B2F-4C34-822D-F8620C9D7197}" srcId="{8450A653-B32A-4EE8-853A-10C34BCF0266}" destId="{94CD8DB7-252E-43CA-989A-1E0B3D10CFFB}" srcOrd="6" destOrd="0" parTransId="{30343743-1D82-497C-AAB9-9462AAA9E206}" sibTransId="{88A863B5-51DC-4DE3-97DC-F11FEF38110A}"/>
    <dgm:cxn modelId="{A8AEBA08-7AC9-47A9-9F29-559AF2C73389}" type="presOf" srcId="{108D85DA-8990-414F-9047-E9B13C0D74A4}" destId="{D902D9D5-6640-4AD8-8C46-AD9872A662CA}" srcOrd="0" destOrd="0" presId="urn:microsoft.com/office/officeart/2005/8/layout/lProcess2"/>
    <dgm:cxn modelId="{F6195306-6A64-4296-87AE-D2749CEEF661}" srcId="{8450A653-B32A-4EE8-853A-10C34BCF0266}" destId="{D93D84C6-1DA1-4C4A-AE04-0FB034E83781}" srcOrd="4" destOrd="0" parTransId="{1E05DD59-993A-4B23-8E61-360B547C7995}" sibTransId="{932B2382-E2B5-439D-9D9F-E2B1EBA52B53}"/>
    <dgm:cxn modelId="{C512EA4B-CA0A-409D-969D-E2CA7AC08933}" srcId="{4D78BF9E-A788-492D-BAF7-C38845C19908}" destId="{4CAC286E-5EC7-49AE-BCAB-34D4E8FA4489}" srcOrd="2" destOrd="0" parTransId="{36994AB5-A261-4A68-9BA7-D0932F122655}" sibTransId="{9EF365B6-76C5-4AA4-B381-44DEEB2A60A4}"/>
    <dgm:cxn modelId="{CD8645EC-16AA-45E8-BCB8-A4274F6D9000}" type="presOf" srcId="{8450A653-B32A-4EE8-853A-10C34BCF0266}" destId="{AC9C3227-0C77-4CFB-AAF2-5E2ADFA60654}" srcOrd="0" destOrd="0" presId="urn:microsoft.com/office/officeart/2005/8/layout/lProcess2"/>
    <dgm:cxn modelId="{AFA857D1-D9E8-4A8D-B5C8-926494DDC76E}" srcId="{4D78BF9E-A788-492D-BAF7-C38845C19908}" destId="{9D70C4CC-E900-400B-BF01-2AAA4A92FE34}" srcOrd="3" destOrd="0" parTransId="{FC4B2927-27CD-409F-98CE-3EED9B10E926}" sibTransId="{4F0684EA-3660-486B-B9AB-3C7EB3DA9E32}"/>
    <dgm:cxn modelId="{78FFB3C3-639D-4316-A9A6-0C04F013E8EA}" type="presOf" srcId="{9899BE25-C6A2-4747-9D9F-8D8E99546CFF}" destId="{2CAD81F4-40C1-45D0-AFC2-3FE7405B310A}" srcOrd="0" destOrd="0" presId="urn:microsoft.com/office/officeart/2005/8/layout/lProcess2"/>
    <dgm:cxn modelId="{897FBF84-BFD2-4612-8153-B3D9CFAC82FE}" type="presOf" srcId="{0021175B-8F2F-401F-B25B-E63BA4E3A248}" destId="{3F218336-0A0B-4F31-976E-B0FB598031E9}" srcOrd="0" destOrd="0" presId="urn:microsoft.com/office/officeart/2005/8/layout/lProcess2"/>
    <dgm:cxn modelId="{66D69ED5-CFCB-427B-8EF6-E9CB08CEB83E}" srcId="{B3C6A79D-079E-4B6A-B812-44374F7010E2}" destId="{F90F5AFE-1A1C-4A72-88B7-EEFA51756F4A}" srcOrd="3" destOrd="0" parTransId="{AA4AA7A1-086C-430B-BBB6-C897A2ECF2FD}" sibTransId="{FC52A7D7-4018-4B3A-B358-106D4E9D6A8A}"/>
    <dgm:cxn modelId="{3DD9E6CD-623C-45F0-97C4-B642ADABE645}" type="presOf" srcId="{D93D84C6-1DA1-4C4A-AE04-0FB034E83781}" destId="{EA090FE1-F883-461E-A96C-AFE49FAF6441}" srcOrd="0" destOrd="0" presId="urn:microsoft.com/office/officeart/2005/8/layout/lProcess2"/>
    <dgm:cxn modelId="{1DBFBF7A-958E-4ADB-8535-567F67AF5F5B}" srcId="{B3C6A79D-079E-4B6A-B812-44374F7010E2}" destId="{CB5DA181-90E7-4B85-972B-BF181EC94176}" srcOrd="8" destOrd="0" parTransId="{46EABC6B-2388-4669-843D-5D02C7261719}" sibTransId="{33A579D5-DFAA-4A1D-B868-4C3EEB1F2612}"/>
    <dgm:cxn modelId="{8F36CDFC-F1DD-4D4A-AD20-520A2FCBDE4D}" type="presOf" srcId="{07A9385D-4475-45AF-BD31-6F5393EDBC9E}" destId="{2CFB19AF-A25D-4CF6-858D-5590A2EB3F5A}" srcOrd="0" destOrd="0" presId="urn:microsoft.com/office/officeart/2005/8/layout/lProcess2"/>
    <dgm:cxn modelId="{E03C2393-6A3C-4801-A82D-E2321ED6219B}" srcId="{8450A653-B32A-4EE8-853A-10C34BCF0266}" destId="{16E02A41-28EA-4503-A578-DB3D21496E34}" srcOrd="1" destOrd="0" parTransId="{AD4300FD-96A8-43A2-8CDF-DD3767FED23B}" sibTransId="{63FF06D6-A6EC-4474-83AB-FB455ABFB856}"/>
    <dgm:cxn modelId="{635F450A-4E44-4040-BFB1-07660D4AAB63}" type="presParOf" srcId="{3D5EEFCB-E5B1-49B8-AB9B-C720EB57B2F1}" destId="{963A521C-94A7-454E-94EE-1411C49B8134}" srcOrd="0" destOrd="0" presId="urn:microsoft.com/office/officeart/2005/8/layout/lProcess2"/>
    <dgm:cxn modelId="{D0D87AC8-23A2-47A2-9DED-FA7041073E6B}" type="presParOf" srcId="{963A521C-94A7-454E-94EE-1411C49B8134}" destId="{F25D0F51-8F28-485F-975B-7D7425AB1413}" srcOrd="0" destOrd="0" presId="urn:microsoft.com/office/officeart/2005/8/layout/lProcess2"/>
    <dgm:cxn modelId="{3E29F046-AB6C-4B8A-B1CF-B36D2872FB82}" type="presParOf" srcId="{963A521C-94A7-454E-94EE-1411C49B8134}" destId="{306683D6-949E-45EC-93CE-32890740C9C5}" srcOrd="1" destOrd="0" presId="urn:microsoft.com/office/officeart/2005/8/layout/lProcess2"/>
    <dgm:cxn modelId="{35B383D8-40F7-4F15-96F8-CE8AB1EEE48B}" type="presParOf" srcId="{963A521C-94A7-454E-94EE-1411C49B8134}" destId="{6A3EBE23-2114-4DCD-AECD-06D536D9D663}" srcOrd="2" destOrd="0" presId="urn:microsoft.com/office/officeart/2005/8/layout/lProcess2"/>
    <dgm:cxn modelId="{F98CF892-FFD1-4F51-873F-F784042BEC9A}" type="presParOf" srcId="{6A3EBE23-2114-4DCD-AECD-06D536D9D663}" destId="{7156B22B-F7FA-45DB-98C5-A9812D0080AA}" srcOrd="0" destOrd="0" presId="urn:microsoft.com/office/officeart/2005/8/layout/lProcess2"/>
    <dgm:cxn modelId="{6FD126FF-E213-44E6-9374-C999775F59D1}" type="presParOf" srcId="{7156B22B-F7FA-45DB-98C5-A9812D0080AA}" destId="{29D33CF1-BA4D-4365-BD66-9A88682E69BC}" srcOrd="0" destOrd="0" presId="urn:microsoft.com/office/officeart/2005/8/layout/lProcess2"/>
    <dgm:cxn modelId="{5B7B23F0-9BBA-4581-8AA8-814B9ED6799A}" type="presParOf" srcId="{7156B22B-F7FA-45DB-98C5-A9812D0080AA}" destId="{E459712B-EFE5-4F43-9F66-473AF52CEB99}" srcOrd="1" destOrd="0" presId="urn:microsoft.com/office/officeart/2005/8/layout/lProcess2"/>
    <dgm:cxn modelId="{8355B015-B2FB-4E63-ADC9-EFC97DD6216F}" type="presParOf" srcId="{7156B22B-F7FA-45DB-98C5-A9812D0080AA}" destId="{48CB3069-DB0D-458E-A454-1DDA38A6D08E}" srcOrd="2" destOrd="0" presId="urn:microsoft.com/office/officeart/2005/8/layout/lProcess2"/>
    <dgm:cxn modelId="{35A39244-A9B0-49EE-B9CC-2B1B3232A08A}" type="presParOf" srcId="{7156B22B-F7FA-45DB-98C5-A9812D0080AA}" destId="{2B8BE3D5-6988-46A7-937D-63991EFB1BE1}" srcOrd="3" destOrd="0" presId="urn:microsoft.com/office/officeart/2005/8/layout/lProcess2"/>
    <dgm:cxn modelId="{8867ECE4-CE74-4BEA-BD9B-37B2449F10A2}" type="presParOf" srcId="{7156B22B-F7FA-45DB-98C5-A9812D0080AA}" destId="{F2E2ECCA-EE97-4695-879D-E9BAC52CA124}" srcOrd="4" destOrd="0" presId="urn:microsoft.com/office/officeart/2005/8/layout/lProcess2"/>
    <dgm:cxn modelId="{F8D9DA52-B198-499F-8758-0766D5B042C4}" type="presParOf" srcId="{7156B22B-F7FA-45DB-98C5-A9812D0080AA}" destId="{63998099-47E6-4903-861C-D6EEFCF31766}" srcOrd="5" destOrd="0" presId="urn:microsoft.com/office/officeart/2005/8/layout/lProcess2"/>
    <dgm:cxn modelId="{6900C726-3342-4FF9-B110-3FD956CB6C9F}" type="presParOf" srcId="{7156B22B-F7FA-45DB-98C5-A9812D0080AA}" destId="{643C8903-8842-4BC0-A683-9C92129F6A4D}" srcOrd="6" destOrd="0" presId="urn:microsoft.com/office/officeart/2005/8/layout/lProcess2"/>
    <dgm:cxn modelId="{7BDE0DE4-CE07-4311-83AE-68D09FE6BAC9}" type="presParOf" srcId="{7156B22B-F7FA-45DB-98C5-A9812D0080AA}" destId="{0C9531CC-E64B-48C9-B98E-A503F86077AB}" srcOrd="7" destOrd="0" presId="urn:microsoft.com/office/officeart/2005/8/layout/lProcess2"/>
    <dgm:cxn modelId="{62E997B4-EEE1-4202-B605-84C08800ED03}" type="presParOf" srcId="{7156B22B-F7FA-45DB-98C5-A9812D0080AA}" destId="{698CFDFB-B984-4F1F-AB87-87FE16F27F3B}" srcOrd="8" destOrd="0" presId="urn:microsoft.com/office/officeart/2005/8/layout/lProcess2"/>
    <dgm:cxn modelId="{55179E31-F3DD-44A7-BBA4-926F45552C78}" type="presParOf" srcId="{7156B22B-F7FA-45DB-98C5-A9812D0080AA}" destId="{FEB2AFB5-A08E-4968-A40C-BD5E5D87835C}" srcOrd="9" destOrd="0" presId="urn:microsoft.com/office/officeart/2005/8/layout/lProcess2"/>
    <dgm:cxn modelId="{CB1C4B29-64A3-4473-B92C-CC23DB836E2D}" type="presParOf" srcId="{7156B22B-F7FA-45DB-98C5-A9812D0080AA}" destId="{4931A045-1DC0-496E-A80E-766D725EEBA9}" srcOrd="10" destOrd="0" presId="urn:microsoft.com/office/officeart/2005/8/layout/lProcess2"/>
    <dgm:cxn modelId="{585FC899-7056-4396-9AE3-ABDB6DCA49AA}" type="presParOf" srcId="{7156B22B-F7FA-45DB-98C5-A9812D0080AA}" destId="{05D2738B-425D-49B0-BE97-540B234BC64C}" srcOrd="11" destOrd="0" presId="urn:microsoft.com/office/officeart/2005/8/layout/lProcess2"/>
    <dgm:cxn modelId="{DA8D1034-532F-428D-9502-5199C9D4E505}" type="presParOf" srcId="{7156B22B-F7FA-45DB-98C5-A9812D0080AA}" destId="{2CFB19AF-A25D-4CF6-858D-5590A2EB3F5A}" srcOrd="12" destOrd="0" presId="urn:microsoft.com/office/officeart/2005/8/layout/lProcess2"/>
    <dgm:cxn modelId="{8B6881B8-25FC-4CE7-929D-76A98202069F}" type="presParOf" srcId="{7156B22B-F7FA-45DB-98C5-A9812D0080AA}" destId="{0997D686-6F8D-4250-B192-2EAE4E1C2149}" srcOrd="13" destOrd="0" presId="urn:microsoft.com/office/officeart/2005/8/layout/lProcess2"/>
    <dgm:cxn modelId="{90883DC5-8434-4AE5-BFC2-A8148FB8A43D}" type="presParOf" srcId="{7156B22B-F7FA-45DB-98C5-A9812D0080AA}" destId="{8C604727-E07F-4C6A-A7F0-FAC525E64820}" srcOrd="14" destOrd="0" presId="urn:microsoft.com/office/officeart/2005/8/layout/lProcess2"/>
    <dgm:cxn modelId="{70FCA92E-B3C1-47A6-893E-6120F05714AC}" type="presParOf" srcId="{7156B22B-F7FA-45DB-98C5-A9812D0080AA}" destId="{EFA2C451-08A9-4A15-981A-946AB7AF7FE9}" srcOrd="15" destOrd="0" presId="urn:microsoft.com/office/officeart/2005/8/layout/lProcess2"/>
    <dgm:cxn modelId="{1BC30DAC-0BDE-4543-B1B8-A8320089C107}" type="presParOf" srcId="{7156B22B-F7FA-45DB-98C5-A9812D0080AA}" destId="{C854722E-95D5-41F4-B3CB-5A0B64C29F35}" srcOrd="16" destOrd="0" presId="urn:microsoft.com/office/officeart/2005/8/layout/lProcess2"/>
    <dgm:cxn modelId="{8114FC32-D25D-4E7B-9F36-936BBBB4A7DB}" type="presParOf" srcId="{3D5EEFCB-E5B1-49B8-AB9B-C720EB57B2F1}" destId="{3EE3329B-00B3-4B66-9145-5B4CCFA13D42}" srcOrd="1" destOrd="0" presId="urn:microsoft.com/office/officeart/2005/8/layout/lProcess2"/>
    <dgm:cxn modelId="{76FBF2C1-E9D8-4166-B1DA-2AC66B172F04}" type="presParOf" srcId="{3D5EEFCB-E5B1-49B8-AB9B-C720EB57B2F1}" destId="{FDD9CB30-DA66-42A4-83E0-6848384AABA2}" srcOrd="2" destOrd="0" presId="urn:microsoft.com/office/officeart/2005/8/layout/lProcess2"/>
    <dgm:cxn modelId="{F7ADD74B-5E0A-46CE-AC79-93F7BADFE73A}" type="presParOf" srcId="{FDD9CB30-DA66-42A4-83E0-6848384AABA2}" destId="{93BE0484-E6F8-4935-8675-0C25609A2482}" srcOrd="0" destOrd="0" presId="urn:microsoft.com/office/officeart/2005/8/layout/lProcess2"/>
    <dgm:cxn modelId="{37F721DE-F786-4D84-8BCF-8275630F74B1}" type="presParOf" srcId="{FDD9CB30-DA66-42A4-83E0-6848384AABA2}" destId="{E9183D1B-D228-4D81-82BF-1F2FEF467272}" srcOrd="1" destOrd="0" presId="urn:microsoft.com/office/officeart/2005/8/layout/lProcess2"/>
    <dgm:cxn modelId="{018DF563-3055-4C39-BA50-4842056D829D}" type="presParOf" srcId="{FDD9CB30-DA66-42A4-83E0-6848384AABA2}" destId="{43297D5A-6A19-4F78-9F21-D4CE78577F9B}" srcOrd="2" destOrd="0" presId="urn:microsoft.com/office/officeart/2005/8/layout/lProcess2"/>
    <dgm:cxn modelId="{395975F9-9779-458D-AD5C-1CDCB37903C6}" type="presParOf" srcId="{43297D5A-6A19-4F78-9F21-D4CE78577F9B}" destId="{3F0CD567-659A-4266-B09C-BC0FF133DE35}" srcOrd="0" destOrd="0" presId="urn:microsoft.com/office/officeart/2005/8/layout/lProcess2"/>
    <dgm:cxn modelId="{25D35E01-C6BF-4B98-899E-6188BC0B0543}" type="presParOf" srcId="{3F0CD567-659A-4266-B09C-BC0FF133DE35}" destId="{60CF2682-F23A-4657-9EB9-977CFFC3F54F}" srcOrd="0" destOrd="0" presId="urn:microsoft.com/office/officeart/2005/8/layout/lProcess2"/>
    <dgm:cxn modelId="{12F6A8AB-EA09-481E-A21F-CDEC789D8E11}" type="presParOf" srcId="{3F0CD567-659A-4266-B09C-BC0FF133DE35}" destId="{96DA74DA-5AFF-4C2C-A612-C9A0BD3388E5}" srcOrd="1" destOrd="0" presId="urn:microsoft.com/office/officeart/2005/8/layout/lProcess2"/>
    <dgm:cxn modelId="{0A977605-78C3-4D8E-9594-20A9CFCDF009}" type="presParOf" srcId="{3F0CD567-659A-4266-B09C-BC0FF133DE35}" destId="{863D1460-590C-475D-94A4-1D13B3BF6FD1}" srcOrd="2" destOrd="0" presId="urn:microsoft.com/office/officeart/2005/8/layout/lProcess2"/>
    <dgm:cxn modelId="{B3312CD5-5240-4801-88BE-6AA7AAC6BB23}" type="presParOf" srcId="{3F0CD567-659A-4266-B09C-BC0FF133DE35}" destId="{66ED7A00-EED3-41E2-A98D-B1A72D91A4AF}" srcOrd="3" destOrd="0" presId="urn:microsoft.com/office/officeart/2005/8/layout/lProcess2"/>
    <dgm:cxn modelId="{DB9FF78F-38D2-4C26-9804-1C687D23B85C}" type="presParOf" srcId="{3F0CD567-659A-4266-B09C-BC0FF133DE35}" destId="{321C7D18-3F74-4DFA-A17F-23147BE88C73}" srcOrd="4" destOrd="0" presId="urn:microsoft.com/office/officeart/2005/8/layout/lProcess2"/>
    <dgm:cxn modelId="{53F16487-2767-4B20-8F70-735133448FAF}" type="presParOf" srcId="{3F0CD567-659A-4266-B09C-BC0FF133DE35}" destId="{C602E61C-5E5E-44EA-B73E-8F67A3F2B0C3}" srcOrd="5" destOrd="0" presId="urn:microsoft.com/office/officeart/2005/8/layout/lProcess2"/>
    <dgm:cxn modelId="{EE04B3AF-9022-4899-B7E5-82186E2EF6E2}" type="presParOf" srcId="{3F0CD567-659A-4266-B09C-BC0FF133DE35}" destId="{A95830FA-9B82-490F-BA63-23A931D45ED9}" srcOrd="6" destOrd="0" presId="urn:microsoft.com/office/officeart/2005/8/layout/lProcess2"/>
    <dgm:cxn modelId="{8B65F046-1303-4B8C-83DD-D7993C868014}" type="presParOf" srcId="{3F0CD567-659A-4266-B09C-BC0FF133DE35}" destId="{953570A2-E73B-49AD-BCE4-D6D079E4B7B4}" srcOrd="7" destOrd="0" presId="urn:microsoft.com/office/officeart/2005/8/layout/lProcess2"/>
    <dgm:cxn modelId="{F362D814-E5AB-454F-839B-19FB650242FD}" type="presParOf" srcId="{3F0CD567-659A-4266-B09C-BC0FF133DE35}" destId="{39C95DB2-4A35-4333-82E8-5F143745EFE9}" srcOrd="8" destOrd="0" presId="urn:microsoft.com/office/officeart/2005/8/layout/lProcess2"/>
    <dgm:cxn modelId="{CC9ED01D-C62D-47C7-8ACE-8FF1D79A38E0}" type="presParOf" srcId="{3F0CD567-659A-4266-B09C-BC0FF133DE35}" destId="{68C83FCA-1997-42D9-A871-6A2C752F5682}" srcOrd="9" destOrd="0" presId="urn:microsoft.com/office/officeart/2005/8/layout/lProcess2"/>
    <dgm:cxn modelId="{4DDF6DED-1D88-42B8-A1C4-4A9D5BF31382}" type="presParOf" srcId="{3F0CD567-659A-4266-B09C-BC0FF133DE35}" destId="{50064627-F928-4E2E-9337-D2486FB9EEA5}" srcOrd="10" destOrd="0" presId="urn:microsoft.com/office/officeart/2005/8/layout/lProcess2"/>
    <dgm:cxn modelId="{A94512E6-06CA-46F5-83AB-43AA82230A9E}" type="presParOf" srcId="{3F0CD567-659A-4266-B09C-BC0FF133DE35}" destId="{A174248C-F4E6-45CF-98CE-6393A1264403}" srcOrd="11" destOrd="0" presId="urn:microsoft.com/office/officeart/2005/8/layout/lProcess2"/>
    <dgm:cxn modelId="{5BF673E2-B50F-46FE-A44F-2E49B18DAE7A}" type="presParOf" srcId="{3F0CD567-659A-4266-B09C-BC0FF133DE35}" destId="{AF303C2A-7AAD-4C73-899A-E66156313E42}" srcOrd="12" destOrd="0" presId="urn:microsoft.com/office/officeart/2005/8/layout/lProcess2"/>
    <dgm:cxn modelId="{88C4649E-B4B0-4770-B960-EAB117AE5362}" type="presParOf" srcId="{3F0CD567-659A-4266-B09C-BC0FF133DE35}" destId="{AD569A39-B618-412D-9FA7-7F4D15199590}" srcOrd="13" destOrd="0" presId="urn:microsoft.com/office/officeart/2005/8/layout/lProcess2"/>
    <dgm:cxn modelId="{F7F5B12B-4CDD-4080-AB05-C2F7E4F7BCDF}" type="presParOf" srcId="{3F0CD567-659A-4266-B09C-BC0FF133DE35}" destId="{D08ED92B-B7D8-4291-A0AD-BBD35C4C8D61}" srcOrd="14" destOrd="0" presId="urn:microsoft.com/office/officeart/2005/8/layout/lProcess2"/>
    <dgm:cxn modelId="{19BBF1F2-0B97-4F9E-AA0B-D6AA9C022D93}" type="presParOf" srcId="{3D5EEFCB-E5B1-49B8-AB9B-C720EB57B2F1}" destId="{F2B5EEF7-F2D7-44D8-8FF4-EC034F8B2364}" srcOrd="3" destOrd="0" presId="urn:microsoft.com/office/officeart/2005/8/layout/lProcess2"/>
    <dgm:cxn modelId="{20A243D4-B431-4F08-BED1-C47F82DDA3A4}" type="presParOf" srcId="{3D5EEFCB-E5B1-49B8-AB9B-C720EB57B2F1}" destId="{BE191681-A51A-46CB-B1C2-F3F92B16A0E2}" srcOrd="4" destOrd="0" presId="urn:microsoft.com/office/officeart/2005/8/layout/lProcess2"/>
    <dgm:cxn modelId="{8F922BE9-06CD-41A4-83F3-AB230278582D}" type="presParOf" srcId="{BE191681-A51A-46CB-B1C2-F3F92B16A0E2}" destId="{AC9C3227-0C77-4CFB-AAF2-5E2ADFA60654}" srcOrd="0" destOrd="0" presId="urn:microsoft.com/office/officeart/2005/8/layout/lProcess2"/>
    <dgm:cxn modelId="{B6E45835-3DE9-401B-955D-97683BC2C37E}" type="presParOf" srcId="{BE191681-A51A-46CB-B1C2-F3F92B16A0E2}" destId="{B791197A-F330-46E5-B608-BFC66D3F9B5C}" srcOrd="1" destOrd="0" presId="urn:microsoft.com/office/officeart/2005/8/layout/lProcess2"/>
    <dgm:cxn modelId="{B4F0558F-FE18-4F7D-849F-65E2C983ACB9}" type="presParOf" srcId="{BE191681-A51A-46CB-B1C2-F3F92B16A0E2}" destId="{9EF8C950-B975-4E0D-A7CA-2FEC7F575B0A}" srcOrd="2" destOrd="0" presId="urn:microsoft.com/office/officeart/2005/8/layout/lProcess2"/>
    <dgm:cxn modelId="{888DF5A2-2D85-402F-93B6-7C91E1ADEA3F}" type="presParOf" srcId="{9EF8C950-B975-4E0D-A7CA-2FEC7F575B0A}" destId="{07E890BC-F9CC-4F77-8826-50E30FA8ABA1}" srcOrd="0" destOrd="0" presId="urn:microsoft.com/office/officeart/2005/8/layout/lProcess2"/>
    <dgm:cxn modelId="{B6A3466C-DDA2-4FE2-B491-41A2A538DDB4}" type="presParOf" srcId="{07E890BC-F9CC-4F77-8826-50E30FA8ABA1}" destId="{F7C2DD3B-4C4F-441D-B623-2A7A2224F1FD}" srcOrd="0" destOrd="0" presId="urn:microsoft.com/office/officeart/2005/8/layout/lProcess2"/>
    <dgm:cxn modelId="{CEF57D21-4233-4903-BD3D-F53BD026BDC1}" type="presParOf" srcId="{07E890BC-F9CC-4F77-8826-50E30FA8ABA1}" destId="{189F397A-D9EB-49E5-8DED-38C8490CF143}" srcOrd="1" destOrd="0" presId="urn:microsoft.com/office/officeart/2005/8/layout/lProcess2"/>
    <dgm:cxn modelId="{108682EB-6AE5-48DB-B549-700F5BDF93A6}" type="presParOf" srcId="{07E890BC-F9CC-4F77-8826-50E30FA8ABA1}" destId="{39917258-B1E7-4E39-B23F-E57994CD3CD1}" srcOrd="2" destOrd="0" presId="urn:microsoft.com/office/officeart/2005/8/layout/lProcess2"/>
    <dgm:cxn modelId="{F2FF7DF0-5DD3-469D-A81C-C156622C66E3}" type="presParOf" srcId="{07E890BC-F9CC-4F77-8826-50E30FA8ABA1}" destId="{9F8A7159-7311-4E36-B407-667F038696C9}" srcOrd="3" destOrd="0" presId="urn:microsoft.com/office/officeart/2005/8/layout/lProcess2"/>
    <dgm:cxn modelId="{81664F65-9BD9-4D24-BE37-99ABCBD97B14}" type="presParOf" srcId="{07E890BC-F9CC-4F77-8826-50E30FA8ABA1}" destId="{D2206B3B-76D1-448D-837F-024771793B08}" srcOrd="4" destOrd="0" presId="urn:microsoft.com/office/officeart/2005/8/layout/lProcess2"/>
    <dgm:cxn modelId="{6BED3229-BD88-437D-ACB1-A4FD0118C5FB}" type="presParOf" srcId="{07E890BC-F9CC-4F77-8826-50E30FA8ABA1}" destId="{872FC5A5-69F4-4326-8E1A-3E019815AB1F}" srcOrd="5" destOrd="0" presId="urn:microsoft.com/office/officeart/2005/8/layout/lProcess2"/>
    <dgm:cxn modelId="{FC7B25B2-3EE2-46EA-BF04-D0C2BC95C8C6}" type="presParOf" srcId="{07E890BC-F9CC-4F77-8826-50E30FA8ABA1}" destId="{3CA32934-336B-4E21-940B-A418471CF10E}" srcOrd="6" destOrd="0" presId="urn:microsoft.com/office/officeart/2005/8/layout/lProcess2"/>
    <dgm:cxn modelId="{22E52A60-B275-4695-9F48-EF1D0F08A5D4}" type="presParOf" srcId="{07E890BC-F9CC-4F77-8826-50E30FA8ABA1}" destId="{02171B00-14C4-413B-9944-CE2ADF2D023D}" srcOrd="7" destOrd="0" presId="urn:microsoft.com/office/officeart/2005/8/layout/lProcess2"/>
    <dgm:cxn modelId="{57E406A4-670A-48F7-A049-28FE74E21368}" type="presParOf" srcId="{07E890BC-F9CC-4F77-8826-50E30FA8ABA1}" destId="{EA090FE1-F883-461E-A96C-AFE49FAF6441}" srcOrd="8" destOrd="0" presId="urn:microsoft.com/office/officeart/2005/8/layout/lProcess2"/>
    <dgm:cxn modelId="{5E56E4D6-1283-40E4-B361-1F8E646B470B}" type="presParOf" srcId="{07E890BC-F9CC-4F77-8826-50E30FA8ABA1}" destId="{0411A9EA-DC7B-4492-B24E-D964D372B1E5}" srcOrd="9" destOrd="0" presId="urn:microsoft.com/office/officeart/2005/8/layout/lProcess2"/>
    <dgm:cxn modelId="{ECCC9DE7-48AD-413C-901B-CAE54518FAA8}" type="presParOf" srcId="{07E890BC-F9CC-4F77-8826-50E30FA8ABA1}" destId="{361127C9-449B-441B-8F8C-06C281730217}" srcOrd="10" destOrd="0" presId="urn:microsoft.com/office/officeart/2005/8/layout/lProcess2"/>
    <dgm:cxn modelId="{636042AA-6EBC-4086-80B0-C050B220846E}" type="presParOf" srcId="{07E890BC-F9CC-4F77-8826-50E30FA8ABA1}" destId="{0697F764-3CB3-47DC-ABFF-C8957D815181}" srcOrd="11" destOrd="0" presId="urn:microsoft.com/office/officeart/2005/8/layout/lProcess2"/>
    <dgm:cxn modelId="{EC694295-D0DE-4743-8878-AA74F59813E5}" type="presParOf" srcId="{07E890BC-F9CC-4F77-8826-50E30FA8ABA1}" destId="{1A8B2E94-3B05-4C3B-8A72-128B3DDEB51F}" srcOrd="12" destOrd="0" presId="urn:microsoft.com/office/officeart/2005/8/layout/lProcess2"/>
    <dgm:cxn modelId="{0E76D89F-9DC9-4C21-A6C3-967000DFD0ED}" type="presParOf" srcId="{07E890BC-F9CC-4F77-8826-50E30FA8ABA1}" destId="{A3AE9A3A-9382-4661-8EAB-7692CA37145C}" srcOrd="13" destOrd="0" presId="urn:microsoft.com/office/officeart/2005/8/layout/lProcess2"/>
    <dgm:cxn modelId="{62A08D3C-482E-4CEA-A5FF-176251C26CB2}" type="presParOf" srcId="{07E890BC-F9CC-4F77-8826-50E30FA8ABA1}" destId="{516707A0-93AC-4BC6-BB57-4E70819A03E1}" srcOrd="14" destOrd="0" presId="urn:microsoft.com/office/officeart/2005/8/layout/lProcess2"/>
    <dgm:cxn modelId="{FCC283B5-23A5-48C8-A4D9-74FE0C9D2F66}" type="presParOf" srcId="{3D5EEFCB-E5B1-49B8-AB9B-C720EB57B2F1}" destId="{B50C44EE-9BEF-4352-959C-2136B88C517C}" srcOrd="5" destOrd="0" presId="urn:microsoft.com/office/officeart/2005/8/layout/lProcess2"/>
    <dgm:cxn modelId="{CB9B8C79-A840-444C-8930-C10B2C1F12F5}" type="presParOf" srcId="{3D5EEFCB-E5B1-49B8-AB9B-C720EB57B2F1}" destId="{98E86C1F-2C50-4564-80A2-5ABC7DCEBF73}" srcOrd="6" destOrd="0" presId="urn:microsoft.com/office/officeart/2005/8/layout/lProcess2"/>
    <dgm:cxn modelId="{5FD0C926-6C29-493D-A69A-38E04098E0DD}" type="presParOf" srcId="{98E86C1F-2C50-4564-80A2-5ABC7DCEBF73}" destId="{93BDF066-A3D0-400B-9F9E-B6365A5899F3}" srcOrd="0" destOrd="0" presId="urn:microsoft.com/office/officeart/2005/8/layout/lProcess2"/>
    <dgm:cxn modelId="{0EE7035D-CAD5-41F6-8DA0-EFABEC5311CB}" type="presParOf" srcId="{98E86C1F-2C50-4564-80A2-5ABC7DCEBF73}" destId="{28971794-C702-45D9-8252-F0FDD1D6254C}" srcOrd="1" destOrd="0" presId="urn:microsoft.com/office/officeart/2005/8/layout/lProcess2"/>
    <dgm:cxn modelId="{7D4E1301-95AD-4241-BFF5-BAA899CA373B}" type="presParOf" srcId="{98E86C1F-2C50-4564-80A2-5ABC7DCEBF73}" destId="{D4E7E526-2B38-4009-89EE-7661356BC778}" srcOrd="2" destOrd="0" presId="urn:microsoft.com/office/officeart/2005/8/layout/lProcess2"/>
    <dgm:cxn modelId="{0BACDF4B-467B-4A51-9209-7B6EB8B4D884}" type="presParOf" srcId="{D4E7E526-2B38-4009-89EE-7661356BC778}" destId="{1EAE17D7-8429-4F73-A654-11916FC176EF}" srcOrd="0" destOrd="0" presId="urn:microsoft.com/office/officeart/2005/8/layout/lProcess2"/>
    <dgm:cxn modelId="{2E3EE527-CCB8-438C-A002-CDEDC1C712CA}" type="presParOf" srcId="{1EAE17D7-8429-4F73-A654-11916FC176EF}" destId="{67CD680D-AF2E-43FD-80B4-4EEFFFB976A6}" srcOrd="0" destOrd="0" presId="urn:microsoft.com/office/officeart/2005/8/layout/lProcess2"/>
    <dgm:cxn modelId="{E4F68BFF-649B-4514-995E-E57D3FECB007}" type="presParOf" srcId="{1EAE17D7-8429-4F73-A654-11916FC176EF}" destId="{4A4711FC-7A41-425C-B22C-F1325D4F93EF}" srcOrd="1" destOrd="0" presId="urn:microsoft.com/office/officeart/2005/8/layout/lProcess2"/>
    <dgm:cxn modelId="{EF07E082-F3FA-453A-ACC2-4C06447C2B6D}" type="presParOf" srcId="{1EAE17D7-8429-4F73-A654-11916FC176EF}" destId="{F28F4DBA-F921-4196-9DB8-4FB088ABD7C1}" srcOrd="2" destOrd="0" presId="urn:microsoft.com/office/officeart/2005/8/layout/lProcess2"/>
    <dgm:cxn modelId="{1FFCE253-AF76-454B-9878-60DD841E9E87}" type="presParOf" srcId="{1EAE17D7-8429-4F73-A654-11916FC176EF}" destId="{7618D9FC-873B-46A0-858D-DEBDF1BB4A61}" srcOrd="3" destOrd="0" presId="urn:microsoft.com/office/officeart/2005/8/layout/lProcess2"/>
    <dgm:cxn modelId="{514C03E7-7F67-4F52-AB23-174D7CDE89FD}" type="presParOf" srcId="{1EAE17D7-8429-4F73-A654-11916FC176EF}" destId="{DC981294-67C3-4FEB-95B3-28B24499382E}" srcOrd="4" destOrd="0" presId="urn:microsoft.com/office/officeart/2005/8/layout/lProcess2"/>
    <dgm:cxn modelId="{D3DE9BFC-B97B-4F44-B07E-0A9D0050B085}" type="presParOf" srcId="{1EAE17D7-8429-4F73-A654-11916FC176EF}" destId="{834DB0E4-4A63-4841-B3D6-DC850D43BFBE}" srcOrd="5" destOrd="0" presId="urn:microsoft.com/office/officeart/2005/8/layout/lProcess2"/>
    <dgm:cxn modelId="{93D92A34-C09F-4C94-98F4-A5EDE3BFF93D}" type="presParOf" srcId="{1EAE17D7-8429-4F73-A654-11916FC176EF}" destId="{3F218336-0A0B-4F31-976E-B0FB598031E9}" srcOrd="6" destOrd="0" presId="urn:microsoft.com/office/officeart/2005/8/layout/lProcess2"/>
    <dgm:cxn modelId="{1D7CDE90-001F-437E-BCB3-5E714D0BA9C1}" type="presParOf" srcId="{1EAE17D7-8429-4F73-A654-11916FC176EF}" destId="{55DB14B1-D58D-4566-BDA8-AF2F18C575D8}" srcOrd="7" destOrd="0" presId="urn:microsoft.com/office/officeart/2005/8/layout/lProcess2"/>
    <dgm:cxn modelId="{2A214E80-01BC-41F1-A8F9-4618645B0071}" type="presParOf" srcId="{1EAE17D7-8429-4F73-A654-11916FC176EF}" destId="{D902D9D5-6640-4AD8-8C46-AD9872A662CA}" srcOrd="8" destOrd="0" presId="urn:microsoft.com/office/officeart/2005/8/layout/lProcess2"/>
    <dgm:cxn modelId="{3F15E4E8-2B97-4D47-81A7-4F713F392507}" type="presParOf" srcId="{1EAE17D7-8429-4F73-A654-11916FC176EF}" destId="{FC30BED1-9349-437B-8F85-FAC0F3A1D0EA}" srcOrd="9" destOrd="0" presId="urn:microsoft.com/office/officeart/2005/8/layout/lProcess2"/>
    <dgm:cxn modelId="{BFE3FEE5-F432-4EF1-A349-2519BA1280C1}" type="presParOf" srcId="{1EAE17D7-8429-4F73-A654-11916FC176EF}" destId="{3D17D35A-DB78-4A91-A699-8D56D3BDA680}" srcOrd="10" destOrd="0" presId="urn:microsoft.com/office/officeart/2005/8/layout/lProcess2"/>
    <dgm:cxn modelId="{C783B9EC-B43F-41C5-B142-1C5485F2CA89}" type="presParOf" srcId="{1EAE17D7-8429-4F73-A654-11916FC176EF}" destId="{8FA07FEF-93F3-4C1E-A4E5-0EAA9AF24AA3}" srcOrd="11" destOrd="0" presId="urn:microsoft.com/office/officeart/2005/8/layout/lProcess2"/>
    <dgm:cxn modelId="{1BDAAF5B-5A0B-41E0-8A6D-0A89D5EA134C}" type="presParOf" srcId="{1EAE17D7-8429-4F73-A654-11916FC176EF}" destId="{D4C5E8C1-5C26-404B-AA35-57BDA10AE3DE}" srcOrd="12" destOrd="0" presId="urn:microsoft.com/office/officeart/2005/8/layout/lProcess2"/>
    <dgm:cxn modelId="{22E8438C-062D-4348-AE62-CAE060B74ED5}" type="presParOf" srcId="{1EAE17D7-8429-4F73-A654-11916FC176EF}" destId="{1262AC22-54FA-4A9A-ADDB-5D2C662FB81B}" srcOrd="13" destOrd="0" presId="urn:microsoft.com/office/officeart/2005/8/layout/lProcess2"/>
    <dgm:cxn modelId="{95AAD3ED-321D-433E-A475-08FFA7C1B263}" type="presParOf" srcId="{1EAE17D7-8429-4F73-A654-11916FC176EF}" destId="{86BD71AE-5C9F-4178-B1EE-694BFEB9ABB9}" srcOrd="14" destOrd="0" presId="urn:microsoft.com/office/officeart/2005/8/layout/lProcess2"/>
    <dgm:cxn modelId="{8AD5C9CE-ED54-46BA-BB34-A190A2A1676B}" type="presParOf" srcId="{1EAE17D7-8429-4F73-A654-11916FC176EF}" destId="{3757D386-F819-43DF-B408-720CC1884014}" srcOrd="15" destOrd="0" presId="urn:microsoft.com/office/officeart/2005/8/layout/lProcess2"/>
    <dgm:cxn modelId="{C5735BC1-0EBA-41B6-A7B5-67EA942E4060}" type="presParOf" srcId="{1EAE17D7-8429-4F73-A654-11916FC176EF}" destId="{2CAD81F4-40C1-45D0-AFC2-3FE7405B31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D0F51-8F28-485F-975B-7D7425AB1413}">
      <dsp:nvSpPr>
        <dsp:cNvPr id="0" name=""/>
        <dsp:cNvSpPr/>
      </dsp:nvSpPr>
      <dsp:spPr>
        <a:xfrm>
          <a:off x="1082" y="0"/>
          <a:ext cx="1694519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Общегуманитарные дисциплины</a:t>
          </a:r>
          <a:endParaRPr lang="ru-RU" sz="1400" kern="1200" dirty="0"/>
        </a:p>
      </dsp:txBody>
      <dsp:txXfrm>
        <a:off x="1082" y="0"/>
        <a:ext cx="1694519" cy="1554480"/>
      </dsp:txXfrm>
    </dsp:sp>
    <dsp:sp modelId="{29D33CF1-BA4D-4365-BD66-9A88682E69BC}">
      <dsp:nvSpPr>
        <dsp:cNvPr id="0" name=""/>
        <dsp:cNvSpPr/>
      </dsp:nvSpPr>
      <dsp:spPr>
        <a:xfrm>
          <a:off x="171178" y="1555998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dirty="0" smtClean="0"/>
            <a:t>История (история России, всеобщая история)</a:t>
          </a:r>
          <a:endParaRPr lang="ru-RU" sz="700" kern="1200" dirty="0"/>
        </a:p>
      </dsp:txBody>
      <dsp:txXfrm>
        <a:off x="180811" y="1565631"/>
        <a:ext cx="1336349" cy="309644"/>
      </dsp:txXfrm>
    </dsp:sp>
    <dsp:sp modelId="{48CB3069-DB0D-458E-A454-1DDA38A6D08E}">
      <dsp:nvSpPr>
        <dsp:cNvPr id="0" name=""/>
        <dsp:cNvSpPr/>
      </dsp:nvSpPr>
      <dsp:spPr>
        <a:xfrm>
          <a:off x="171178" y="1935509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dirty="0" smtClean="0"/>
            <a:t>Иностранный язык</a:t>
          </a:r>
          <a:endParaRPr lang="ru-RU" sz="700" kern="1200" dirty="0"/>
        </a:p>
      </dsp:txBody>
      <dsp:txXfrm>
        <a:off x="180811" y="1945142"/>
        <a:ext cx="1336349" cy="309644"/>
      </dsp:txXfrm>
    </dsp:sp>
    <dsp:sp modelId="{F2E2ECCA-EE97-4695-879D-E9BAC52CA124}">
      <dsp:nvSpPr>
        <dsp:cNvPr id="0" name=""/>
        <dsp:cNvSpPr/>
      </dsp:nvSpPr>
      <dsp:spPr>
        <a:xfrm>
          <a:off x="171178" y="2315021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Социальная психология</a:t>
          </a:r>
          <a:endParaRPr lang="ru-RU" sz="700" kern="1200"/>
        </a:p>
      </dsp:txBody>
      <dsp:txXfrm>
        <a:off x="180811" y="2324654"/>
        <a:ext cx="1336349" cy="309644"/>
      </dsp:txXfrm>
    </dsp:sp>
    <dsp:sp modelId="{643C8903-8842-4BC0-A683-9C92129F6A4D}">
      <dsp:nvSpPr>
        <dsp:cNvPr id="0" name=""/>
        <dsp:cNvSpPr/>
      </dsp:nvSpPr>
      <dsp:spPr>
        <a:xfrm>
          <a:off x="171178" y="2694533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Информационные технологии</a:t>
          </a:r>
          <a:endParaRPr lang="ru-RU" sz="700" kern="1200"/>
        </a:p>
      </dsp:txBody>
      <dsp:txXfrm>
        <a:off x="180811" y="2704166"/>
        <a:ext cx="1336349" cy="309644"/>
      </dsp:txXfrm>
    </dsp:sp>
    <dsp:sp modelId="{698CFDFB-B984-4F1F-AB87-87FE16F27F3B}">
      <dsp:nvSpPr>
        <dsp:cNvPr id="0" name=""/>
        <dsp:cNvSpPr/>
      </dsp:nvSpPr>
      <dsp:spPr>
        <a:xfrm>
          <a:off x="171178" y="3074044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dirty="0" smtClean="0"/>
            <a:t>Философия</a:t>
          </a:r>
          <a:endParaRPr lang="ru-RU" sz="700" kern="1200" dirty="0"/>
        </a:p>
      </dsp:txBody>
      <dsp:txXfrm>
        <a:off x="180811" y="3083677"/>
        <a:ext cx="1336349" cy="309644"/>
      </dsp:txXfrm>
    </dsp:sp>
    <dsp:sp modelId="{4931A045-1DC0-496E-A80E-766D725EEBA9}">
      <dsp:nvSpPr>
        <dsp:cNvPr id="0" name=""/>
        <dsp:cNvSpPr/>
      </dsp:nvSpPr>
      <dsp:spPr>
        <a:xfrm>
          <a:off x="171178" y="3453556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Логика</a:t>
          </a:r>
          <a:endParaRPr lang="ru-RU" sz="700" kern="1200"/>
        </a:p>
      </dsp:txBody>
      <dsp:txXfrm>
        <a:off x="180811" y="3463189"/>
        <a:ext cx="1336349" cy="309644"/>
      </dsp:txXfrm>
    </dsp:sp>
    <dsp:sp modelId="{2CFB19AF-A25D-4CF6-858D-5590A2EB3F5A}">
      <dsp:nvSpPr>
        <dsp:cNvPr id="0" name=""/>
        <dsp:cNvSpPr/>
      </dsp:nvSpPr>
      <dsp:spPr>
        <a:xfrm>
          <a:off x="171178" y="3833068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Правоведение</a:t>
          </a:r>
          <a:endParaRPr lang="ru-RU" sz="700" kern="1200"/>
        </a:p>
      </dsp:txBody>
      <dsp:txXfrm>
        <a:off x="180811" y="3842701"/>
        <a:ext cx="1336349" cy="309644"/>
      </dsp:txXfrm>
    </dsp:sp>
    <dsp:sp modelId="{8C604727-E07F-4C6A-A7F0-FAC525E64820}">
      <dsp:nvSpPr>
        <dsp:cNvPr id="0" name=""/>
        <dsp:cNvSpPr/>
      </dsp:nvSpPr>
      <dsp:spPr>
        <a:xfrm>
          <a:off x="171178" y="4212580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Социология</a:t>
          </a:r>
          <a:endParaRPr lang="ru-RU" sz="700" kern="1200" dirty="0"/>
        </a:p>
      </dsp:txBody>
      <dsp:txXfrm>
        <a:off x="180811" y="4222213"/>
        <a:ext cx="1336349" cy="309644"/>
      </dsp:txXfrm>
    </dsp:sp>
    <dsp:sp modelId="{C854722E-95D5-41F4-B3CB-5A0B64C29F35}">
      <dsp:nvSpPr>
        <dsp:cNvPr id="0" name=""/>
        <dsp:cNvSpPr/>
      </dsp:nvSpPr>
      <dsp:spPr>
        <a:xfrm>
          <a:off x="171178" y="4592091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Экономическая культура и финансовая грамотность</a:t>
          </a:r>
          <a:endParaRPr lang="ru-RU" sz="700" kern="1200"/>
        </a:p>
      </dsp:txBody>
      <dsp:txXfrm>
        <a:off x="180811" y="4601724"/>
        <a:ext cx="1336349" cy="309644"/>
      </dsp:txXfrm>
    </dsp:sp>
    <dsp:sp modelId="{93BE0484-E6F8-4935-8675-0C25609A2482}">
      <dsp:nvSpPr>
        <dsp:cNvPr id="0" name=""/>
        <dsp:cNvSpPr/>
      </dsp:nvSpPr>
      <dsp:spPr>
        <a:xfrm>
          <a:off x="1823335" y="0"/>
          <a:ext cx="1694519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Дисциплины теории культуры</a:t>
          </a:r>
          <a:endParaRPr lang="ru-RU" sz="1400" kern="1200" dirty="0"/>
        </a:p>
      </dsp:txBody>
      <dsp:txXfrm>
        <a:off x="1823335" y="0"/>
        <a:ext cx="1694519" cy="1554480"/>
      </dsp:txXfrm>
    </dsp:sp>
    <dsp:sp modelId="{60CF2682-F23A-4657-9EB9-977CFFC3F54F}">
      <dsp:nvSpPr>
        <dsp:cNvPr id="0" name=""/>
        <dsp:cNvSpPr/>
      </dsp:nvSpPr>
      <dsp:spPr>
        <a:xfrm>
          <a:off x="1992787" y="1555428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Теория куль туры</a:t>
          </a:r>
          <a:endParaRPr lang="ru-RU" sz="700" kern="1200" dirty="0"/>
        </a:p>
      </dsp:txBody>
      <dsp:txXfrm>
        <a:off x="2003649" y="1566290"/>
        <a:ext cx="1333891" cy="349122"/>
      </dsp:txXfrm>
    </dsp:sp>
    <dsp:sp modelId="{863D1460-590C-475D-94A4-1D13B3BF6FD1}">
      <dsp:nvSpPr>
        <dsp:cNvPr id="0" name=""/>
        <dsp:cNvSpPr/>
      </dsp:nvSpPr>
      <dsp:spPr>
        <a:xfrm>
          <a:off x="1992787" y="1983328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Методы изучения культуры</a:t>
          </a:r>
          <a:endParaRPr lang="ru-RU" sz="700" kern="1200"/>
        </a:p>
      </dsp:txBody>
      <dsp:txXfrm>
        <a:off x="2003649" y="1994190"/>
        <a:ext cx="1333891" cy="349122"/>
      </dsp:txXfrm>
    </dsp:sp>
    <dsp:sp modelId="{321C7D18-3F74-4DFA-A17F-23147BE88C73}">
      <dsp:nvSpPr>
        <dsp:cNvPr id="0" name=""/>
        <dsp:cNvSpPr/>
      </dsp:nvSpPr>
      <dsp:spPr>
        <a:xfrm>
          <a:off x="1992787" y="2411227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dirty="0" smtClean="0"/>
            <a:t>Визуальная культура</a:t>
          </a:r>
          <a:endParaRPr lang="ru-RU" sz="700" kern="1200" dirty="0"/>
        </a:p>
      </dsp:txBody>
      <dsp:txXfrm>
        <a:off x="2003649" y="2422089"/>
        <a:ext cx="1333891" cy="349122"/>
      </dsp:txXfrm>
    </dsp:sp>
    <dsp:sp modelId="{A95830FA-9B82-490F-BA63-23A931D45ED9}">
      <dsp:nvSpPr>
        <dsp:cNvPr id="0" name=""/>
        <dsp:cNvSpPr/>
      </dsp:nvSpPr>
      <dsp:spPr>
        <a:xfrm>
          <a:off x="1992787" y="2839127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Лингвистика и семиотика</a:t>
          </a:r>
          <a:endParaRPr lang="ru-RU" sz="700" kern="1200"/>
        </a:p>
      </dsp:txBody>
      <dsp:txXfrm>
        <a:off x="2003649" y="2849989"/>
        <a:ext cx="1333891" cy="349122"/>
      </dsp:txXfrm>
    </dsp:sp>
    <dsp:sp modelId="{39C95DB2-4A35-4333-82E8-5F143745EFE9}">
      <dsp:nvSpPr>
        <dsp:cNvPr id="0" name=""/>
        <dsp:cNvSpPr/>
      </dsp:nvSpPr>
      <dsp:spPr>
        <a:xfrm>
          <a:off x="1992787" y="3267026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Мифология</a:t>
          </a:r>
          <a:endParaRPr lang="ru-RU" sz="700" kern="1200"/>
        </a:p>
      </dsp:txBody>
      <dsp:txXfrm>
        <a:off x="2003649" y="3277888"/>
        <a:ext cx="1333891" cy="349122"/>
      </dsp:txXfrm>
    </dsp:sp>
    <dsp:sp modelId="{50064627-F928-4E2E-9337-D2486FB9EEA5}">
      <dsp:nvSpPr>
        <dsp:cNvPr id="0" name=""/>
        <dsp:cNvSpPr/>
      </dsp:nvSpPr>
      <dsp:spPr>
        <a:xfrm>
          <a:off x="1992787" y="3694926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Межкультурные коммуникации</a:t>
          </a:r>
          <a:endParaRPr lang="ru-RU" sz="700" kern="1200"/>
        </a:p>
      </dsp:txBody>
      <dsp:txXfrm>
        <a:off x="2003649" y="3705788"/>
        <a:ext cx="1333891" cy="349122"/>
      </dsp:txXfrm>
    </dsp:sp>
    <dsp:sp modelId="{AF303C2A-7AAD-4C73-899A-E66156313E42}">
      <dsp:nvSpPr>
        <dsp:cNvPr id="0" name=""/>
        <dsp:cNvSpPr/>
      </dsp:nvSpPr>
      <dsp:spPr>
        <a:xfrm>
          <a:off x="1992787" y="4122825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Культура постмодерна</a:t>
          </a:r>
          <a:endParaRPr lang="ru-RU" sz="700" kern="1200"/>
        </a:p>
      </dsp:txBody>
      <dsp:txXfrm>
        <a:off x="2003649" y="4133687"/>
        <a:ext cx="1333891" cy="349122"/>
      </dsp:txXfrm>
    </dsp:sp>
    <dsp:sp modelId="{D08ED92B-B7D8-4291-A0AD-BBD35C4C8D61}">
      <dsp:nvSpPr>
        <dsp:cNvPr id="0" name=""/>
        <dsp:cNvSpPr/>
      </dsp:nvSpPr>
      <dsp:spPr>
        <a:xfrm>
          <a:off x="1992787" y="4550725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Массовая культура</a:t>
          </a:r>
          <a:endParaRPr lang="ru-RU" sz="700" kern="1200"/>
        </a:p>
      </dsp:txBody>
      <dsp:txXfrm>
        <a:off x="2003649" y="4561587"/>
        <a:ext cx="1333891" cy="349122"/>
      </dsp:txXfrm>
    </dsp:sp>
    <dsp:sp modelId="{AC9C3227-0C77-4CFB-AAF2-5E2ADFA60654}">
      <dsp:nvSpPr>
        <dsp:cNvPr id="0" name=""/>
        <dsp:cNvSpPr/>
      </dsp:nvSpPr>
      <dsp:spPr>
        <a:xfrm>
          <a:off x="3670938" y="0"/>
          <a:ext cx="1694519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Дисциплины прикладной культурологии</a:t>
          </a:r>
          <a:endParaRPr lang="ru-RU" sz="1400" kern="1200" dirty="0"/>
        </a:p>
      </dsp:txBody>
      <dsp:txXfrm>
        <a:off x="3670938" y="0"/>
        <a:ext cx="1694519" cy="1554480"/>
      </dsp:txXfrm>
    </dsp:sp>
    <dsp:sp modelId="{F7C2DD3B-4C4F-441D-B623-2A7A2224F1FD}">
      <dsp:nvSpPr>
        <dsp:cNvPr id="0" name=""/>
        <dsp:cNvSpPr/>
      </dsp:nvSpPr>
      <dsp:spPr>
        <a:xfrm>
          <a:off x="3850008" y="1948943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dirty="0" smtClean="0"/>
            <a:t>Управление проектами в сфере культуры</a:t>
          </a:r>
          <a:endParaRPr lang="ru-RU" sz="700" kern="1200" dirty="0"/>
        </a:p>
      </dsp:txBody>
      <dsp:txXfrm>
        <a:off x="3860870" y="1959805"/>
        <a:ext cx="1333891" cy="349122"/>
      </dsp:txXfrm>
    </dsp:sp>
    <dsp:sp modelId="{39917258-B1E7-4E39-B23F-E57994CD3CD1}">
      <dsp:nvSpPr>
        <dsp:cNvPr id="0" name=""/>
        <dsp:cNvSpPr/>
      </dsp:nvSpPr>
      <dsp:spPr>
        <a:xfrm>
          <a:off x="3850008" y="1524359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Прикладная культурология</a:t>
          </a:r>
          <a:endParaRPr lang="ru-RU" sz="700" kern="1200"/>
        </a:p>
      </dsp:txBody>
      <dsp:txXfrm>
        <a:off x="3860870" y="1535221"/>
        <a:ext cx="1333891" cy="349122"/>
      </dsp:txXfrm>
    </dsp:sp>
    <dsp:sp modelId="{D2206B3B-76D1-448D-837F-024771793B08}">
      <dsp:nvSpPr>
        <dsp:cNvPr id="0" name=""/>
        <dsp:cNvSpPr/>
      </dsp:nvSpPr>
      <dsp:spPr>
        <a:xfrm>
          <a:off x="3814396" y="2411227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Консультирование и экспертиза в сфере культуры</a:t>
          </a:r>
          <a:endParaRPr lang="ru-RU" sz="700" kern="1200"/>
        </a:p>
      </dsp:txBody>
      <dsp:txXfrm>
        <a:off x="3825258" y="2422089"/>
        <a:ext cx="1333891" cy="349122"/>
      </dsp:txXfrm>
    </dsp:sp>
    <dsp:sp modelId="{3CA32934-336B-4E21-940B-A418471CF10E}">
      <dsp:nvSpPr>
        <dsp:cNvPr id="0" name=""/>
        <dsp:cNvSpPr/>
      </dsp:nvSpPr>
      <dsp:spPr>
        <a:xfrm>
          <a:off x="3814396" y="2839127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Технологии проектирования в сфере культуры</a:t>
          </a:r>
          <a:endParaRPr lang="ru-RU" sz="700" kern="1200"/>
        </a:p>
      </dsp:txBody>
      <dsp:txXfrm>
        <a:off x="3825258" y="2849989"/>
        <a:ext cx="1333891" cy="349122"/>
      </dsp:txXfrm>
    </dsp:sp>
    <dsp:sp modelId="{EA090FE1-F883-461E-A96C-AFE49FAF6441}">
      <dsp:nvSpPr>
        <dsp:cNvPr id="0" name=""/>
        <dsp:cNvSpPr/>
      </dsp:nvSpPr>
      <dsp:spPr>
        <a:xfrm>
          <a:off x="3814396" y="3267026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Организация международного сотрудничества в сфере культуры</a:t>
          </a:r>
          <a:endParaRPr lang="ru-RU" sz="700" kern="1200"/>
        </a:p>
      </dsp:txBody>
      <dsp:txXfrm>
        <a:off x="3825258" y="3277888"/>
        <a:ext cx="1333891" cy="349122"/>
      </dsp:txXfrm>
    </dsp:sp>
    <dsp:sp modelId="{361127C9-449B-441B-8F8C-06C281730217}">
      <dsp:nvSpPr>
        <dsp:cNvPr id="0" name=""/>
        <dsp:cNvSpPr/>
      </dsp:nvSpPr>
      <dsp:spPr>
        <a:xfrm>
          <a:off x="3814396" y="3694926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Основы организации галерейного дела</a:t>
          </a:r>
          <a:endParaRPr lang="ru-RU" sz="700" kern="1200"/>
        </a:p>
      </dsp:txBody>
      <dsp:txXfrm>
        <a:off x="3825258" y="3705788"/>
        <a:ext cx="1333891" cy="349122"/>
      </dsp:txXfrm>
    </dsp:sp>
    <dsp:sp modelId="{1A8B2E94-3B05-4C3B-8A72-128B3DDEB51F}">
      <dsp:nvSpPr>
        <dsp:cNvPr id="0" name=""/>
        <dsp:cNvSpPr/>
      </dsp:nvSpPr>
      <dsp:spPr>
        <a:xfrm>
          <a:off x="3814396" y="4122825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b="0" i="0" u="none" kern="1200" dirty="0" smtClean="0"/>
            <a:t>PR  </a:t>
          </a:r>
          <a:r>
            <a:rPr lang="ru-RU" sz="700" b="0" i="0" u="none" kern="1200" dirty="0" smtClean="0"/>
            <a:t>в сфере культуры</a:t>
          </a:r>
          <a:endParaRPr lang="ru-RU" sz="700" kern="1200" dirty="0"/>
        </a:p>
      </dsp:txBody>
      <dsp:txXfrm>
        <a:off x="3825258" y="4133687"/>
        <a:ext cx="1333891" cy="349122"/>
      </dsp:txXfrm>
    </dsp:sp>
    <dsp:sp modelId="{516707A0-93AC-4BC6-BB57-4E70819A03E1}">
      <dsp:nvSpPr>
        <dsp:cNvPr id="0" name=""/>
        <dsp:cNvSpPr/>
      </dsp:nvSpPr>
      <dsp:spPr>
        <a:xfrm>
          <a:off x="3814396" y="4550725"/>
          <a:ext cx="1355615" cy="370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Региональное и городское планирование в сфере культуры</a:t>
          </a:r>
          <a:endParaRPr lang="ru-RU" sz="700" kern="1200"/>
        </a:p>
      </dsp:txBody>
      <dsp:txXfrm>
        <a:off x="3825258" y="4561587"/>
        <a:ext cx="1333891" cy="349122"/>
      </dsp:txXfrm>
    </dsp:sp>
    <dsp:sp modelId="{93BDF066-A3D0-400B-9F9E-B6365A5899F3}">
      <dsp:nvSpPr>
        <dsp:cNvPr id="0" name=""/>
        <dsp:cNvSpPr/>
      </dsp:nvSpPr>
      <dsp:spPr>
        <a:xfrm>
          <a:off x="5461639" y="0"/>
          <a:ext cx="1694519" cy="51816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Дисциплины профиля</a:t>
          </a:r>
          <a:endParaRPr lang="ru-RU" sz="1400" kern="1200" dirty="0"/>
        </a:p>
      </dsp:txBody>
      <dsp:txXfrm>
        <a:off x="5461639" y="0"/>
        <a:ext cx="1694519" cy="1554480"/>
      </dsp:txXfrm>
    </dsp:sp>
    <dsp:sp modelId="{67CD680D-AF2E-43FD-80B4-4EEFFFB976A6}">
      <dsp:nvSpPr>
        <dsp:cNvPr id="0" name=""/>
        <dsp:cNvSpPr/>
      </dsp:nvSpPr>
      <dsp:spPr>
        <a:xfrm>
          <a:off x="5640709" y="4273877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Культура повседневности Европы</a:t>
          </a:r>
          <a:endParaRPr lang="ru-RU" sz="700" kern="1200"/>
        </a:p>
      </dsp:txBody>
      <dsp:txXfrm>
        <a:off x="5650342" y="4283510"/>
        <a:ext cx="1336349" cy="309644"/>
      </dsp:txXfrm>
    </dsp:sp>
    <dsp:sp modelId="{F28F4DBA-F921-4196-9DB8-4FB088ABD7C1}">
      <dsp:nvSpPr>
        <dsp:cNvPr id="0" name=""/>
        <dsp:cNvSpPr/>
      </dsp:nvSpPr>
      <dsp:spPr>
        <a:xfrm>
          <a:off x="5640709" y="3853815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История и культура арабо-мусульманских стран</a:t>
          </a:r>
          <a:endParaRPr lang="ru-RU" sz="700" kern="1200"/>
        </a:p>
      </dsp:txBody>
      <dsp:txXfrm>
        <a:off x="5650342" y="3863448"/>
        <a:ext cx="1336349" cy="309644"/>
      </dsp:txXfrm>
    </dsp:sp>
    <dsp:sp modelId="{DC981294-67C3-4FEB-95B3-28B24499382E}">
      <dsp:nvSpPr>
        <dsp:cNvPr id="0" name=""/>
        <dsp:cNvSpPr/>
      </dsp:nvSpPr>
      <dsp:spPr>
        <a:xfrm>
          <a:off x="5640709" y="4749506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Культура повседневности России</a:t>
          </a:r>
          <a:endParaRPr lang="ru-RU" sz="700" kern="1200"/>
        </a:p>
      </dsp:txBody>
      <dsp:txXfrm>
        <a:off x="5650342" y="4759139"/>
        <a:ext cx="1336349" cy="309644"/>
      </dsp:txXfrm>
    </dsp:sp>
    <dsp:sp modelId="{3F218336-0A0B-4F31-976E-B0FB598031E9}">
      <dsp:nvSpPr>
        <dsp:cNvPr id="0" name=""/>
        <dsp:cNvSpPr/>
      </dsp:nvSpPr>
      <dsp:spPr>
        <a:xfrm>
          <a:off x="5640709" y="2976677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История культуры Америки</a:t>
          </a:r>
          <a:endParaRPr lang="ru-RU" sz="700" kern="1200"/>
        </a:p>
      </dsp:txBody>
      <dsp:txXfrm>
        <a:off x="5650342" y="2986310"/>
        <a:ext cx="1336349" cy="309644"/>
      </dsp:txXfrm>
    </dsp:sp>
    <dsp:sp modelId="{D902D9D5-6640-4AD8-8C46-AD9872A662CA}">
      <dsp:nvSpPr>
        <dsp:cNvPr id="0" name=""/>
        <dsp:cNvSpPr/>
      </dsp:nvSpPr>
      <dsp:spPr>
        <a:xfrm>
          <a:off x="5640709" y="3409078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История и культура Индии</a:t>
          </a:r>
          <a:endParaRPr lang="ru-RU" sz="700" kern="1200"/>
        </a:p>
      </dsp:txBody>
      <dsp:txXfrm>
        <a:off x="5650342" y="3418711"/>
        <a:ext cx="1336349" cy="309644"/>
      </dsp:txXfrm>
    </dsp:sp>
    <dsp:sp modelId="{3D17D35A-DB78-4A91-A699-8D56D3BDA680}">
      <dsp:nvSpPr>
        <dsp:cNvPr id="0" name=""/>
        <dsp:cNvSpPr/>
      </dsp:nvSpPr>
      <dsp:spPr>
        <a:xfrm>
          <a:off x="5640709" y="2544278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История и культура  Китая</a:t>
          </a:r>
          <a:endParaRPr lang="ru-RU" sz="700" kern="1200"/>
        </a:p>
      </dsp:txBody>
      <dsp:txXfrm>
        <a:off x="5650342" y="2553911"/>
        <a:ext cx="1336349" cy="309644"/>
      </dsp:txXfrm>
    </dsp:sp>
    <dsp:sp modelId="{D4C5E8C1-5C26-404B-AA35-57BDA10AE3DE}">
      <dsp:nvSpPr>
        <dsp:cNvPr id="0" name=""/>
        <dsp:cNvSpPr/>
      </dsp:nvSpPr>
      <dsp:spPr>
        <a:xfrm>
          <a:off x="5640709" y="2111877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Культура повседневности Европы</a:t>
          </a:r>
          <a:endParaRPr lang="ru-RU" sz="700" kern="1200"/>
        </a:p>
      </dsp:txBody>
      <dsp:txXfrm>
        <a:off x="5650342" y="2121510"/>
        <a:ext cx="1336349" cy="309644"/>
      </dsp:txXfrm>
    </dsp:sp>
    <dsp:sp modelId="{86BD71AE-5C9F-4178-B1EE-694BFEB9ABB9}">
      <dsp:nvSpPr>
        <dsp:cNvPr id="0" name=""/>
        <dsp:cNvSpPr/>
      </dsp:nvSpPr>
      <dsp:spPr>
        <a:xfrm>
          <a:off x="5640709" y="1679477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smtClean="0"/>
            <a:t>История и культура Японии</a:t>
          </a:r>
          <a:endParaRPr lang="ru-RU" sz="700" kern="1200"/>
        </a:p>
      </dsp:txBody>
      <dsp:txXfrm>
        <a:off x="5650342" y="1689110"/>
        <a:ext cx="1336349" cy="309644"/>
      </dsp:txXfrm>
    </dsp:sp>
    <dsp:sp modelId="{2CAD81F4-40C1-45D0-AFC2-3FE7405B310A}">
      <dsp:nvSpPr>
        <dsp:cNvPr id="0" name=""/>
        <dsp:cNvSpPr/>
      </dsp:nvSpPr>
      <dsp:spPr>
        <a:xfrm>
          <a:off x="5640709" y="1247077"/>
          <a:ext cx="1355615" cy="328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3335" rIns="17780" bIns="1333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0" i="0" u="none" kern="1200" dirty="0" smtClean="0"/>
            <a:t>История культуры России</a:t>
          </a:r>
          <a:endParaRPr lang="ru-RU" sz="700" kern="1200" dirty="0"/>
        </a:p>
      </dsp:txBody>
      <dsp:txXfrm>
        <a:off x="5650342" y="1256710"/>
        <a:ext cx="1336349" cy="309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8659"/>
            <a:ext cx="3398520" cy="10693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015"/>
            <a:ext cx="3372795" cy="10739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3" y="3573017"/>
            <a:ext cx="3657600" cy="24383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03366" y="3588003"/>
            <a:ext cx="3417062" cy="181495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47846" y="4495482"/>
            <a:ext cx="2952369" cy="20580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702" y="913064"/>
                </a:lnTo>
                <a:lnTo>
                  <a:pt x="4897405" y="913064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70" y="918983"/>
                </a:lnTo>
                <a:lnTo>
                  <a:pt x="3651885" y="91898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8660"/>
            <a:ext cx="3398520" cy="106934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015"/>
            <a:ext cx="3372795" cy="10739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43760" y="1537652"/>
            <a:ext cx="3827145" cy="40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6257" y="1926335"/>
            <a:ext cx="8076565" cy="2218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pk@spbgik.ru" TargetMode="External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mailto:fmk@webmail.spbgik.ru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5000"/>
            <a:chOff x="0" y="4953000"/>
            <a:chExt cx="9144000" cy="1905000"/>
          </a:xfrm>
        </p:grpSpPr>
        <p:sp>
          <p:nvSpPr>
            <p:cNvPr id="3" name="object 3"/>
            <p:cNvSpPr/>
            <p:nvPr/>
          </p:nvSpPr>
          <p:spPr>
            <a:xfrm>
              <a:off x="1687576" y="4953000"/>
              <a:ext cx="7456805" cy="488315"/>
            </a:xfrm>
            <a:custGeom>
              <a:avLst/>
              <a:gdLst/>
              <a:ahLst/>
              <a:cxnLst/>
              <a:rect l="l" t="t" r="r" b="b"/>
              <a:pathLst>
                <a:path w="7456805" h="488314">
                  <a:moveTo>
                    <a:pt x="7456424" y="0"/>
                  </a:moveTo>
                  <a:lnTo>
                    <a:pt x="0" y="289941"/>
                  </a:lnTo>
                  <a:lnTo>
                    <a:pt x="7456424" y="488188"/>
                  </a:lnTo>
                  <a:lnTo>
                    <a:pt x="7456424" y="0"/>
                  </a:lnTo>
                  <a:close/>
                </a:path>
              </a:pathLst>
            </a:custGeom>
            <a:solidFill>
              <a:srgbClr val="9FCAD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11347" y="5237734"/>
              <a:ext cx="9032875" cy="788670"/>
            </a:xfrm>
            <a:custGeom>
              <a:avLst/>
              <a:gdLst/>
              <a:ahLst/>
              <a:cxnLst/>
              <a:rect l="l" t="t" r="r" b="b"/>
              <a:pathLst>
                <a:path w="9032875" h="788670">
                  <a:moveTo>
                    <a:pt x="9032652" y="0"/>
                  </a:moveTo>
                  <a:lnTo>
                    <a:pt x="0" y="0"/>
                  </a:lnTo>
                  <a:lnTo>
                    <a:pt x="9032652" y="788669"/>
                  </a:lnTo>
                  <a:lnTo>
                    <a:pt x="90326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19"/>
              <a:ext cx="9143999" cy="18592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632"/>
              <a:ext cx="9144000" cy="80266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40864" y="562355"/>
            <a:ext cx="5436107" cy="1632203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2047" y="2516759"/>
            <a:ext cx="69411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Направление</a:t>
            </a:r>
            <a:r>
              <a:rPr sz="2400" spc="1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464646"/>
                </a:solidFill>
                <a:latin typeface="Times New Roman"/>
                <a:cs typeface="Times New Roman"/>
              </a:rPr>
              <a:t>бакалавриата</a:t>
            </a:r>
            <a:r>
              <a:rPr sz="2400" spc="6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464646"/>
                </a:solidFill>
                <a:latin typeface="Times New Roman"/>
                <a:cs typeface="Times New Roman"/>
              </a:rPr>
              <a:t>51.03.01</a:t>
            </a:r>
            <a:r>
              <a:rPr sz="2400" spc="35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spc="-40" dirty="0">
                <a:solidFill>
                  <a:srgbClr val="464646"/>
                </a:solidFill>
                <a:latin typeface="Times New Roman"/>
                <a:cs typeface="Times New Roman"/>
              </a:rPr>
              <a:t>«Культурология»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38985" y="2884932"/>
            <a:ext cx="5145405" cy="8718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484"/>
              </a:spcBef>
            </a:pPr>
            <a:r>
              <a:rPr sz="2400" b="1" spc="-10" dirty="0">
                <a:solidFill>
                  <a:srgbClr val="7C3B49"/>
                </a:solidFill>
                <a:latin typeface="Times New Roman"/>
                <a:cs typeface="Times New Roman"/>
              </a:rPr>
              <a:t>профиль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2500" b="1" spc="-30" dirty="0">
                <a:solidFill>
                  <a:srgbClr val="7C3B49"/>
                </a:solidFill>
                <a:latin typeface="Times New Roman"/>
                <a:cs typeface="Times New Roman"/>
              </a:rPr>
              <a:t>«Культуры</a:t>
            </a:r>
            <a:r>
              <a:rPr sz="2500" b="1" spc="-90" dirty="0">
                <a:solidFill>
                  <a:srgbClr val="7C3B49"/>
                </a:solidFill>
                <a:latin typeface="Times New Roman"/>
                <a:cs typeface="Times New Roman"/>
              </a:rPr>
              <a:t> </a:t>
            </a:r>
            <a:r>
              <a:rPr sz="2500" b="1" spc="5" dirty="0">
                <a:solidFill>
                  <a:srgbClr val="7C3B49"/>
                </a:solidFill>
                <a:latin typeface="Times New Roman"/>
                <a:cs typeface="Times New Roman"/>
              </a:rPr>
              <a:t>стран</a:t>
            </a:r>
            <a:r>
              <a:rPr sz="2500" b="1" spc="-10" dirty="0">
                <a:solidFill>
                  <a:srgbClr val="7C3B49"/>
                </a:solidFill>
                <a:latin typeface="Times New Roman"/>
                <a:cs typeface="Times New Roman"/>
              </a:rPr>
              <a:t> </a:t>
            </a:r>
            <a:r>
              <a:rPr sz="2500" b="1" dirty="0">
                <a:solidFill>
                  <a:srgbClr val="7C3B49"/>
                </a:solidFill>
                <a:latin typeface="Times New Roman"/>
                <a:cs typeface="Times New Roman"/>
              </a:rPr>
              <a:t>и</a:t>
            </a:r>
            <a:r>
              <a:rPr sz="2500" b="1" spc="5" dirty="0">
                <a:solidFill>
                  <a:srgbClr val="7C3B49"/>
                </a:solidFill>
                <a:latin typeface="Times New Roman"/>
                <a:cs typeface="Times New Roman"/>
              </a:rPr>
              <a:t> </a:t>
            </a:r>
            <a:r>
              <a:rPr sz="2500" b="1" spc="-10" dirty="0">
                <a:solidFill>
                  <a:srgbClr val="7C3B49"/>
                </a:solidFill>
                <a:latin typeface="Times New Roman"/>
                <a:cs typeface="Times New Roman"/>
              </a:rPr>
              <a:t>регионов</a:t>
            </a:r>
            <a:r>
              <a:rPr sz="2500" b="1" spc="-35" dirty="0">
                <a:solidFill>
                  <a:srgbClr val="7C3B49"/>
                </a:solidFill>
                <a:latin typeface="Times New Roman"/>
                <a:cs typeface="Times New Roman"/>
              </a:rPr>
              <a:t> </a:t>
            </a:r>
            <a:r>
              <a:rPr sz="2500" b="1" spc="-5" dirty="0">
                <a:solidFill>
                  <a:srgbClr val="7C3B49"/>
                </a:solidFill>
                <a:latin typeface="Times New Roman"/>
                <a:cs typeface="Times New Roman"/>
              </a:rPr>
              <a:t>мира»</a:t>
            </a:r>
            <a:endParaRPr sz="2500" dirty="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639" y="489789"/>
            <a:ext cx="1427087" cy="1140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1" y="1351530"/>
            <a:ext cx="3810000" cy="46499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>
                <a:latin typeface="Lucida Sans Unicode"/>
                <a:cs typeface="Lucida Sans Unicode"/>
              </a:rPr>
              <a:t>1</a:t>
            </a:r>
            <a:r>
              <a:rPr sz="2000" spc="-5" dirty="0" smtClean="0">
                <a:latin typeface="Lucida Sans Unicode"/>
                <a:cs typeface="Lucida Sans Unicode"/>
              </a:rPr>
              <a:t>.</a:t>
            </a:r>
            <a:r>
              <a:rPr sz="2000" dirty="0" smtClean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В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программу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включены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как</a:t>
            </a:r>
            <a:r>
              <a:rPr sz="2000" spc="62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фундаментальные  гуманитарные предметы и дисциплины </a:t>
            </a:r>
            <a:r>
              <a:rPr sz="2000" dirty="0">
                <a:latin typeface="Lucida Sans Unicode"/>
                <a:cs typeface="Lucida Sans Unicode"/>
              </a:rPr>
              <a:t>– </a:t>
            </a:r>
            <a:r>
              <a:rPr sz="2000" spc="-5" dirty="0">
                <a:latin typeface="Lucida Sans Unicode"/>
                <a:cs typeface="Lucida Sans Unicode"/>
              </a:rPr>
              <a:t>теория </a:t>
            </a:r>
            <a:r>
              <a:rPr sz="2000" dirty="0">
                <a:latin typeface="Lucida Sans Unicode"/>
                <a:cs typeface="Lucida Sans Unicode"/>
              </a:rPr>
              <a:t>и </a:t>
            </a:r>
            <a:r>
              <a:rPr sz="2000" spc="-5" dirty="0">
                <a:latin typeface="Lucida Sans Unicode"/>
                <a:cs typeface="Lucida Sans Unicode"/>
              </a:rPr>
              <a:t>история 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культуры,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семиотика,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культура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повседневности</a:t>
            </a:r>
            <a:r>
              <a:rPr sz="2000" spc="-5" dirty="0" smtClean="0">
                <a:latin typeface="Lucida Sans Unicode"/>
                <a:cs typeface="Lucida Sans Unicode"/>
              </a:rPr>
              <a:t>,</a:t>
            </a:r>
            <a:r>
              <a:rPr lang="ru-RU" sz="2000" spc="-5" dirty="0" smtClean="0">
                <a:latin typeface="Lucida Sans Unicode"/>
                <a:cs typeface="Lucida Sans Unicode"/>
              </a:rPr>
              <a:t> визуальная культура,</a:t>
            </a:r>
            <a:r>
              <a:rPr sz="2000" dirty="0" smtClean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история</a:t>
            </a:r>
            <a:r>
              <a:rPr sz="2000" dirty="0">
                <a:latin typeface="Lucida Sans Unicode"/>
                <a:cs typeface="Lucida Sans Unicode"/>
              </a:rPr>
              <a:t> и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культура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стран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и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регионов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мира,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так</a:t>
            </a:r>
            <a:r>
              <a:rPr sz="2000" dirty="0">
                <a:latin typeface="Lucida Sans Unicode"/>
                <a:cs typeface="Lucida Sans Unicode"/>
              </a:rPr>
              <a:t> и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прикладные</a:t>
            </a:r>
            <a:r>
              <a:rPr sz="2000" dirty="0">
                <a:latin typeface="Lucida Sans Unicode"/>
                <a:cs typeface="Lucida Sans Unicode"/>
              </a:rPr>
              <a:t> – 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проектная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деятельность</a:t>
            </a:r>
            <a:r>
              <a:rPr sz="2000" dirty="0">
                <a:latin typeface="Lucida Sans Unicode"/>
                <a:cs typeface="Lucida Sans Unicode"/>
              </a:rPr>
              <a:t> в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сфере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культуры,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прикладная </a:t>
            </a:r>
            <a:r>
              <a:rPr sz="2000" spc="-5" dirty="0">
                <a:latin typeface="Lucida Sans Unicode"/>
                <a:cs typeface="Lucida Sans Unicode"/>
              </a:rPr>
              <a:t> культурология,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lang="en-US" sz="2000" dirty="0" smtClean="0">
                <a:latin typeface="Lucida Sans Unicode"/>
                <a:cs typeface="Lucida Sans Unicode"/>
              </a:rPr>
              <a:t>PR </a:t>
            </a:r>
            <a:r>
              <a:rPr lang="ru-RU" sz="2000" dirty="0" smtClean="0">
                <a:latin typeface="Lucida Sans Unicode"/>
                <a:cs typeface="Lucida Sans Unicode"/>
              </a:rPr>
              <a:t>в сфере культуры</a:t>
            </a:r>
            <a:r>
              <a:rPr sz="2000" dirty="0" smtClean="0">
                <a:latin typeface="Lucida Sans Unicode"/>
                <a:cs typeface="Lucida Sans Unicode"/>
              </a:rPr>
              <a:t>.</a:t>
            </a:r>
            <a:endParaRPr sz="2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50" dirty="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7964" y="763523"/>
            <a:ext cx="5161788" cy="566927"/>
          </a:xfrm>
          <a:prstGeom prst="rect">
            <a:avLst/>
          </a:prstGeom>
        </p:spPr>
      </p:pic>
      <p:pic>
        <p:nvPicPr>
          <p:cNvPr id="1026" name="Picture 2" descr="C:\Users\ХреновАЕ\Documents\Реклама_Фото\Музеологи\3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191000" cy="268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4801192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Lucida Sans Unicode"/>
                <a:cs typeface="Lucida Sans Unicode"/>
              </a:rPr>
              <a:t>С</a:t>
            </a:r>
            <a:r>
              <a:rPr lang="ru-RU" spc="-15" dirty="0" smtClean="0">
                <a:latin typeface="Lucida Sans Unicode"/>
                <a:cs typeface="Lucida Sans Unicode"/>
              </a:rPr>
              <a:t>т</a:t>
            </a:r>
            <a:r>
              <a:rPr lang="ru-RU" spc="5" dirty="0" smtClean="0">
                <a:latin typeface="Lucida Sans Unicode"/>
                <a:cs typeface="Lucida Sans Unicode"/>
              </a:rPr>
              <a:t>у</a:t>
            </a:r>
            <a:r>
              <a:rPr lang="ru-RU" dirty="0" smtClean="0">
                <a:latin typeface="Lucida Sans Unicode"/>
                <a:cs typeface="Lucida Sans Unicode"/>
              </a:rPr>
              <a:t>де</a:t>
            </a:r>
            <a:r>
              <a:rPr lang="ru-RU" spc="5" dirty="0" smtClean="0">
                <a:latin typeface="Lucida Sans Unicode"/>
                <a:cs typeface="Lucida Sans Unicode"/>
              </a:rPr>
              <a:t>н</a:t>
            </a:r>
            <a:r>
              <a:rPr lang="ru-RU" spc="-10" dirty="0" smtClean="0">
                <a:latin typeface="Lucida Sans Unicode"/>
                <a:cs typeface="Lucida Sans Unicode"/>
              </a:rPr>
              <a:t>т</a:t>
            </a:r>
            <a:r>
              <a:rPr lang="ru-RU" dirty="0" smtClean="0">
                <a:latin typeface="Lucida Sans Unicode"/>
                <a:cs typeface="Lucida Sans Unicode"/>
              </a:rPr>
              <a:t>ы </a:t>
            </a:r>
            <a:r>
              <a:rPr lang="ru-RU" spc="5" dirty="0" smtClean="0">
                <a:latin typeface="Lucida Sans Unicode"/>
                <a:cs typeface="Lucida Sans Unicode"/>
              </a:rPr>
              <a:t>п</a:t>
            </a:r>
            <a:r>
              <a:rPr lang="ru-RU" spc="-5" dirty="0" smtClean="0">
                <a:latin typeface="Lucida Sans Unicode"/>
                <a:cs typeface="Lucida Sans Unicode"/>
              </a:rPr>
              <a:t>р</a:t>
            </a:r>
            <a:r>
              <a:rPr lang="ru-RU" spc="5" dirty="0" smtClean="0">
                <a:latin typeface="Lucida Sans Unicode"/>
                <a:cs typeface="Lucida Sans Unicode"/>
              </a:rPr>
              <a:t>ини</a:t>
            </a:r>
            <a:r>
              <a:rPr lang="ru-RU" spc="-15" dirty="0" smtClean="0">
                <a:latin typeface="Lucida Sans Unicode"/>
                <a:cs typeface="Lucida Sans Unicode"/>
              </a:rPr>
              <a:t>м</a:t>
            </a:r>
            <a:r>
              <a:rPr lang="ru-RU" spc="-5" dirty="0" smtClean="0">
                <a:latin typeface="Lucida Sans Unicode"/>
                <a:cs typeface="Lucida Sans Unicode"/>
              </a:rPr>
              <a:t>а</a:t>
            </a:r>
            <a:r>
              <a:rPr lang="ru-RU" spc="-15" dirty="0" smtClean="0">
                <a:latin typeface="Lucida Sans Unicode"/>
                <a:cs typeface="Lucida Sans Unicode"/>
              </a:rPr>
              <a:t>ю</a:t>
            </a:r>
            <a:r>
              <a:rPr lang="ru-RU" dirty="0" smtClean="0">
                <a:latin typeface="Lucida Sans Unicode"/>
                <a:cs typeface="Lucida Sans Unicode"/>
              </a:rPr>
              <a:t>т </a:t>
            </a:r>
            <a:r>
              <a:rPr lang="ru-RU" spc="-5" dirty="0" smtClean="0">
                <a:latin typeface="Lucida Sans Unicode"/>
                <a:cs typeface="Lucida Sans Unicode"/>
              </a:rPr>
              <a:t>акти</a:t>
            </a:r>
            <a:r>
              <a:rPr lang="ru-RU" spc="-10" dirty="0" smtClean="0">
                <a:latin typeface="Lucida Sans Unicode"/>
                <a:cs typeface="Lucida Sans Unicode"/>
              </a:rPr>
              <a:t>в</a:t>
            </a:r>
            <a:r>
              <a:rPr lang="ru-RU" spc="5" dirty="0" smtClean="0">
                <a:latin typeface="Lucida Sans Unicode"/>
                <a:cs typeface="Lucida Sans Unicode"/>
              </a:rPr>
              <a:t>н</a:t>
            </a:r>
            <a:r>
              <a:rPr lang="ru-RU" spc="-10" dirty="0" smtClean="0">
                <a:latin typeface="Lucida Sans Unicode"/>
                <a:cs typeface="Lucida Sans Unicode"/>
              </a:rPr>
              <a:t>о</a:t>
            </a:r>
            <a:r>
              <a:rPr lang="ru-RU" dirty="0" smtClean="0">
                <a:latin typeface="Lucida Sans Unicode"/>
                <a:cs typeface="Lucida Sans Unicode"/>
              </a:rPr>
              <a:t>е </a:t>
            </a:r>
            <a:r>
              <a:rPr lang="ru-RU" spc="5" dirty="0" smtClean="0">
                <a:latin typeface="Lucida Sans Unicode"/>
                <a:cs typeface="Lucida Sans Unicode"/>
              </a:rPr>
              <a:t>у</a:t>
            </a:r>
            <a:r>
              <a:rPr lang="ru-RU" spc="-10" dirty="0" smtClean="0">
                <a:latin typeface="Lucida Sans Unicode"/>
                <a:cs typeface="Lucida Sans Unicode"/>
              </a:rPr>
              <a:t>ч</a:t>
            </a:r>
            <a:r>
              <a:rPr lang="ru-RU" spc="-5" dirty="0" smtClean="0">
                <a:latin typeface="Lucida Sans Unicode"/>
                <a:cs typeface="Lucida Sans Unicode"/>
              </a:rPr>
              <a:t>а</a:t>
            </a:r>
            <a:r>
              <a:rPr lang="ru-RU" spc="-10" dirty="0" smtClean="0">
                <a:latin typeface="Lucida Sans Unicode"/>
                <a:cs typeface="Lucida Sans Unicode"/>
              </a:rPr>
              <a:t>ст</a:t>
            </a:r>
            <a:r>
              <a:rPr lang="ru-RU" spc="5" dirty="0" smtClean="0">
                <a:latin typeface="Lucida Sans Unicode"/>
                <a:cs typeface="Lucida Sans Unicode"/>
              </a:rPr>
              <a:t>и</a:t>
            </a:r>
            <a:r>
              <a:rPr lang="ru-RU" dirty="0" smtClean="0">
                <a:latin typeface="Lucida Sans Unicode"/>
                <a:cs typeface="Lucida Sans Unicode"/>
              </a:rPr>
              <a:t>е</a:t>
            </a:r>
            <a:r>
              <a:rPr lang="ru-RU" dirty="0">
                <a:latin typeface="Lucida Sans Unicode"/>
                <a:cs typeface="Lucida Sans Unicode"/>
              </a:rPr>
              <a:t>	</a:t>
            </a:r>
            <a:r>
              <a:rPr lang="ru-RU" dirty="0" smtClean="0">
                <a:latin typeface="Lucida Sans Unicode"/>
                <a:cs typeface="Lucida Sans Unicode"/>
              </a:rPr>
              <a:t>в </a:t>
            </a:r>
            <a:r>
              <a:rPr lang="ru-RU" spc="5" dirty="0" smtClean="0">
                <a:latin typeface="Lucida Sans Unicode"/>
                <a:cs typeface="Lucida Sans Unicode"/>
              </a:rPr>
              <a:t>н</a:t>
            </a:r>
            <a:r>
              <a:rPr lang="ru-RU" spc="-5" dirty="0" smtClean="0">
                <a:latin typeface="Lucida Sans Unicode"/>
                <a:cs typeface="Lucida Sans Unicode"/>
              </a:rPr>
              <a:t>аучн</a:t>
            </a:r>
            <a:r>
              <a:rPr lang="ru-RU" spc="15" dirty="0" smtClean="0">
                <a:latin typeface="Lucida Sans Unicode"/>
                <a:cs typeface="Lucida Sans Unicode"/>
              </a:rPr>
              <a:t>ы</a:t>
            </a:r>
            <a:r>
              <a:rPr lang="ru-RU" dirty="0" smtClean="0">
                <a:latin typeface="Lucida Sans Unicode"/>
                <a:cs typeface="Lucida Sans Unicode"/>
              </a:rPr>
              <a:t>х </a:t>
            </a:r>
            <a:r>
              <a:rPr lang="ru-RU" spc="-5" dirty="0" smtClean="0">
                <a:latin typeface="Lucida Sans Unicode"/>
                <a:cs typeface="Lucida Sans Unicode"/>
              </a:rPr>
              <a:t>конференциях</a:t>
            </a:r>
            <a:r>
              <a:rPr lang="ru-RU" spc="-5" dirty="0">
                <a:latin typeface="Lucida Sans Unicode"/>
                <a:cs typeface="Lucida Sans Unicode"/>
              </a:rPr>
              <a:t>,</a:t>
            </a:r>
            <a:r>
              <a:rPr lang="ru-RU" spc="-35" dirty="0">
                <a:latin typeface="Lucida Sans Unicode"/>
                <a:cs typeface="Lucida Sans Unicode"/>
              </a:rPr>
              <a:t> </a:t>
            </a:r>
            <a:r>
              <a:rPr lang="ru-RU" spc="-35" dirty="0" smtClean="0">
                <a:latin typeface="Lucida Sans Unicode"/>
                <a:cs typeface="Lucida Sans Unicode"/>
              </a:rPr>
              <a:t>межвузовском сотрудничестве, </a:t>
            </a:r>
            <a:r>
              <a:rPr lang="ru-RU" dirty="0" smtClean="0">
                <a:latin typeface="Lucida Sans Unicode"/>
                <a:cs typeface="Lucida Sans Unicode"/>
              </a:rPr>
              <a:t>в</a:t>
            </a:r>
            <a:r>
              <a:rPr lang="ru-RU" spc="-5" dirty="0" smtClean="0">
                <a:latin typeface="Lucida Sans Unicode"/>
                <a:cs typeface="Lucida Sans Unicode"/>
              </a:rPr>
              <a:t> </a:t>
            </a:r>
            <a:r>
              <a:rPr lang="ru-RU" spc="-5" dirty="0">
                <a:latin typeface="Lucida Sans Unicode"/>
                <a:cs typeface="Lucida Sans Unicode"/>
              </a:rPr>
              <a:t>организации</a:t>
            </a:r>
            <a:r>
              <a:rPr lang="ru-RU" dirty="0">
                <a:latin typeface="Lucida Sans Unicode"/>
                <a:cs typeface="Lucida Sans Unicode"/>
              </a:rPr>
              <a:t> </a:t>
            </a:r>
            <a:r>
              <a:rPr lang="ru-RU" spc="-5" dirty="0">
                <a:latin typeface="Lucida Sans Unicode"/>
                <a:cs typeface="Lucida Sans Unicode"/>
              </a:rPr>
              <a:t>культурных</a:t>
            </a:r>
            <a:r>
              <a:rPr lang="ru-RU" spc="-25" dirty="0">
                <a:latin typeface="Lucida Sans Unicode"/>
                <a:cs typeface="Lucida Sans Unicode"/>
              </a:rPr>
              <a:t> </a:t>
            </a:r>
            <a:r>
              <a:rPr lang="ru-RU" spc="-5" dirty="0">
                <a:latin typeface="Lucida Sans Unicode"/>
                <a:cs typeface="Lucida Sans Unicode"/>
              </a:rPr>
              <a:t>проектов.</a:t>
            </a:r>
            <a:endParaRPr lang="ru-RU" dirty="0">
              <a:latin typeface="Lucida Sans Unicode"/>
              <a:cs typeface="Lucida Sans Unicode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477" y="1466532"/>
            <a:ext cx="796607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/>
              <a:t>2. </a:t>
            </a:r>
            <a:r>
              <a:rPr sz="2000" dirty="0" err="1" smtClean="0"/>
              <a:t>Занятия</a:t>
            </a:r>
            <a:r>
              <a:rPr sz="2000" dirty="0" smtClean="0"/>
              <a:t> </a:t>
            </a:r>
            <a:r>
              <a:rPr sz="2000" spc="-5" dirty="0"/>
              <a:t>проходят </a:t>
            </a:r>
            <a:r>
              <a:rPr sz="2000" dirty="0"/>
              <a:t>не </a:t>
            </a:r>
            <a:r>
              <a:rPr sz="2000" spc="-5" dirty="0"/>
              <a:t>только </a:t>
            </a:r>
            <a:r>
              <a:rPr sz="2000" dirty="0"/>
              <a:t>в </a:t>
            </a:r>
            <a:r>
              <a:rPr sz="2000" spc="-5" dirty="0"/>
              <a:t>исторических </a:t>
            </a:r>
            <a:r>
              <a:rPr sz="2000" dirty="0"/>
              <a:t> </a:t>
            </a:r>
            <a:r>
              <a:rPr sz="2000" spc="-5" dirty="0"/>
              <a:t>интерьерах главного корпуса </a:t>
            </a:r>
            <a:r>
              <a:rPr sz="2000" spc="-10" dirty="0"/>
              <a:t>СПбГИК, </a:t>
            </a:r>
            <a:r>
              <a:rPr sz="2000" dirty="0"/>
              <a:t>но и в </a:t>
            </a:r>
            <a:r>
              <a:rPr sz="2000" spc="5" dirty="0"/>
              <a:t> </a:t>
            </a:r>
            <a:r>
              <a:rPr sz="2000" spc="-5" dirty="0"/>
              <a:t>Государственном</a:t>
            </a:r>
            <a:r>
              <a:rPr sz="2000" dirty="0"/>
              <a:t> </a:t>
            </a:r>
            <a:r>
              <a:rPr sz="2000" spc="-5" dirty="0"/>
              <a:t>Эрмитаже,</a:t>
            </a:r>
            <a:r>
              <a:rPr sz="2000" dirty="0"/>
              <a:t> Русском</a:t>
            </a:r>
            <a:r>
              <a:rPr sz="2000" spc="5" dirty="0"/>
              <a:t> </a:t>
            </a:r>
            <a:r>
              <a:rPr sz="2000" spc="-5" dirty="0"/>
              <a:t>музее, </a:t>
            </a:r>
            <a:r>
              <a:rPr sz="2000" spc="-840" dirty="0"/>
              <a:t> </a:t>
            </a:r>
            <a:r>
              <a:rPr sz="2000" spc="-5" dirty="0"/>
              <a:t>Музее истории религии, </a:t>
            </a:r>
            <a:r>
              <a:rPr sz="2000" dirty="0"/>
              <a:t>в </a:t>
            </a:r>
            <a:r>
              <a:rPr sz="2000" spc="-5" dirty="0"/>
              <a:t>выставочных </a:t>
            </a:r>
            <a:r>
              <a:rPr sz="2000" spc="-10" dirty="0"/>
              <a:t>залах </a:t>
            </a:r>
            <a:r>
              <a:rPr sz="2000" spc="-840" dirty="0"/>
              <a:t> </a:t>
            </a:r>
            <a:r>
              <a:rPr sz="2000" dirty="0"/>
              <a:t>и</a:t>
            </a:r>
            <a:r>
              <a:rPr sz="2000" spc="-30" dirty="0"/>
              <a:t> </a:t>
            </a:r>
            <a:r>
              <a:rPr sz="2000" spc="-5" dirty="0"/>
              <a:t>галереях</a:t>
            </a:r>
            <a:r>
              <a:rPr sz="2000" spc="-30" dirty="0"/>
              <a:t> </a:t>
            </a:r>
            <a:r>
              <a:rPr sz="2000" spc="-5" dirty="0"/>
              <a:t>города Санкт-Петербурга</a:t>
            </a:r>
            <a:endParaRPr sz="20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7964" y="553212"/>
            <a:ext cx="5161788" cy="562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3207257"/>
            <a:ext cx="2889504" cy="19522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540575" y="1365278"/>
            <a:ext cx="8076565" cy="14183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10"/>
              </a:spcBef>
            </a:pPr>
            <a:r>
              <a:rPr lang="ru-RU" sz="2000" spc="-10" dirty="0" smtClean="0"/>
              <a:t>3. Студенты проходят практику в </a:t>
            </a:r>
            <a:r>
              <a:rPr sz="2000" spc="-10" dirty="0" err="1" smtClean="0"/>
              <a:t>государственных</a:t>
            </a:r>
            <a:r>
              <a:rPr sz="2000" spc="-5" dirty="0" smtClean="0"/>
              <a:t> </a:t>
            </a:r>
            <a:r>
              <a:rPr sz="2000" dirty="0"/>
              <a:t>и</a:t>
            </a:r>
            <a:r>
              <a:rPr sz="2000" spc="5" dirty="0"/>
              <a:t> </a:t>
            </a:r>
            <a:r>
              <a:rPr sz="2000" spc="-10" dirty="0"/>
              <a:t>коммерческих</a:t>
            </a:r>
            <a:r>
              <a:rPr sz="2000" spc="-5" dirty="0"/>
              <a:t> учреждениях </a:t>
            </a:r>
            <a:r>
              <a:rPr sz="2000" dirty="0"/>
              <a:t> </a:t>
            </a:r>
            <a:r>
              <a:rPr sz="2000" spc="-5" dirty="0"/>
              <a:t>культуры:</a:t>
            </a:r>
            <a:r>
              <a:rPr sz="2000" spc="735" dirty="0"/>
              <a:t> </a:t>
            </a:r>
            <a:r>
              <a:rPr sz="2000" spc="-5" dirty="0"/>
              <a:t>Государственном</a:t>
            </a:r>
            <a:r>
              <a:rPr sz="2000" spc="750" dirty="0"/>
              <a:t> </a:t>
            </a:r>
            <a:r>
              <a:rPr sz="2000" spc="-5" dirty="0"/>
              <a:t>Русском</a:t>
            </a:r>
            <a:r>
              <a:rPr sz="2000" spc="740" dirty="0"/>
              <a:t> </a:t>
            </a:r>
            <a:r>
              <a:rPr sz="2000" spc="-5" dirty="0"/>
              <a:t>музее, </a:t>
            </a:r>
            <a:r>
              <a:rPr sz="2000" spc="-780" dirty="0"/>
              <a:t> </a:t>
            </a:r>
            <a:r>
              <a:rPr sz="2000" spc="-5" dirty="0"/>
              <a:t>Институте</a:t>
            </a:r>
            <a:r>
              <a:rPr sz="2000" spc="204" dirty="0"/>
              <a:t> </a:t>
            </a:r>
            <a:r>
              <a:rPr sz="2000" spc="-10" dirty="0"/>
              <a:t>восточных</a:t>
            </a:r>
            <a:r>
              <a:rPr sz="2000" spc="215" dirty="0"/>
              <a:t> </a:t>
            </a:r>
            <a:r>
              <a:rPr sz="2000" spc="-5" dirty="0"/>
              <a:t>рукописей</a:t>
            </a:r>
            <a:r>
              <a:rPr sz="2000" spc="200" dirty="0"/>
              <a:t> </a:t>
            </a:r>
            <a:r>
              <a:rPr sz="2000" spc="-5" dirty="0"/>
              <a:t>РАН,</a:t>
            </a:r>
            <a:r>
              <a:rPr sz="2000" spc="220" dirty="0"/>
              <a:t> </a:t>
            </a:r>
            <a:r>
              <a:rPr sz="2000" spc="-5" dirty="0"/>
              <a:t>АРТ</a:t>
            </a:r>
            <a:r>
              <a:rPr sz="2000" spc="210" dirty="0"/>
              <a:t> </a:t>
            </a:r>
            <a:r>
              <a:rPr sz="2000" spc="-5" dirty="0" err="1" smtClean="0"/>
              <a:t>Центре</a:t>
            </a:r>
            <a:r>
              <a:rPr lang="ru-RU" sz="2000" spc="-5" dirty="0" smtClean="0"/>
              <a:t> </a:t>
            </a:r>
            <a:r>
              <a:rPr sz="2000" spc="-5" dirty="0" smtClean="0"/>
              <a:t>«</a:t>
            </a:r>
            <a:r>
              <a:rPr sz="2000" spc="-5" dirty="0"/>
              <a:t>Пушкинская</a:t>
            </a:r>
            <a:r>
              <a:rPr sz="2000" dirty="0"/>
              <a:t> </a:t>
            </a:r>
            <a:r>
              <a:rPr sz="2000" spc="-5" dirty="0"/>
              <a:t>10»,</a:t>
            </a:r>
            <a:r>
              <a:rPr sz="2000" dirty="0"/>
              <a:t> </a:t>
            </a:r>
            <a:r>
              <a:rPr sz="2000" spc="-5" dirty="0"/>
              <a:t>Музее-институте</a:t>
            </a:r>
            <a:r>
              <a:rPr sz="2000" dirty="0"/>
              <a:t> </a:t>
            </a:r>
            <a:r>
              <a:rPr sz="2000" spc="-5" dirty="0"/>
              <a:t>семьи </a:t>
            </a:r>
            <a:r>
              <a:rPr sz="2000" dirty="0"/>
              <a:t> Рерихов.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7964" y="612648"/>
            <a:ext cx="5161788" cy="566927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3048000" y="2774949"/>
            <a:ext cx="5582920" cy="2816860"/>
            <a:chOff x="3369564" y="4041647"/>
            <a:chExt cx="5582920" cy="28168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8928" y="4041647"/>
              <a:ext cx="3813048" cy="19385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9564" y="4741162"/>
              <a:ext cx="2071115" cy="21168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>
            <a:spLocks noGrp="1"/>
          </p:cNvSpPr>
          <p:nvPr>
            <p:ph type="body" idx="1"/>
          </p:nvPr>
        </p:nvSpPr>
        <p:spPr>
          <a:xfrm>
            <a:off x="536257" y="1926335"/>
            <a:ext cx="807656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spc="-10" dirty="0"/>
              <a:t>4</a:t>
            </a:r>
            <a:r>
              <a:rPr sz="2000" dirty="0" smtClean="0"/>
              <a:t>.</a:t>
            </a:r>
            <a:r>
              <a:rPr lang="ru-RU" sz="2000" dirty="0"/>
              <a:t> Сбалансированная комплексная программа по изучению культуры </a:t>
            </a:r>
            <a:r>
              <a:rPr lang="ru-RU" sz="2000" dirty="0" smtClean="0"/>
              <a:t>стран различных регионов - </a:t>
            </a:r>
            <a:r>
              <a:rPr lang="ru-RU" sz="2000" dirty="0"/>
              <a:t>Востока (Китай, Япония, Юго-Восточная Азия</a:t>
            </a:r>
            <a:r>
              <a:rPr lang="ru-RU" sz="2000" dirty="0" smtClean="0"/>
              <a:t>), Запада (США, Европа), центра Евразии (Россия)</a:t>
            </a:r>
            <a:endParaRPr sz="2000" dirty="0"/>
          </a:p>
        </p:txBody>
      </p:sp>
      <p:pic>
        <p:nvPicPr>
          <p:cNvPr id="8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7964" y="612648"/>
            <a:ext cx="5161788" cy="566927"/>
          </a:xfrm>
          <a:prstGeom prst="rect">
            <a:avLst/>
          </a:prstGeom>
        </p:spPr>
      </p:pic>
      <p:pic>
        <p:nvPicPr>
          <p:cNvPr id="9" name="Picture 2" descr="D:\Users\ХреновАЕ\Documents\Реклама кафедры ТИК\Культ_2018\Семинар Культура Японии\027FADZaGZ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61153"/>
            <a:ext cx="1943096" cy="2590794"/>
          </a:xfrm>
          <a:prstGeom prst="rect">
            <a:avLst/>
          </a:prstGeom>
          <a:noFill/>
        </p:spPr>
      </p:pic>
      <p:pic>
        <p:nvPicPr>
          <p:cNvPr id="12" name="Picture 4" descr="C:\Users\ХреновАЕ\Documents\Реклама_Фото\20180624_1428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986" y="3461154"/>
            <a:ext cx="3243743" cy="243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russiaedu.ru/media/cache/image_md_resize/uploads/upload-images/2019/08/08/TYT6B2HlxNE.jpg"/>
          <p:cNvPicPr/>
          <p:nvPr/>
        </p:nvPicPr>
        <p:blipFill>
          <a:blip r:embed="rId5" cstate="print"/>
          <a:srcRect r="16252"/>
          <a:stretch>
            <a:fillRect/>
          </a:stretch>
        </p:blipFill>
        <p:spPr bwMode="auto">
          <a:xfrm>
            <a:off x="6400800" y="3461153"/>
            <a:ext cx="2438400" cy="239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76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477" y="1471612"/>
            <a:ext cx="7754620" cy="35137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latin typeface="Lucida Sans Unicode"/>
                <a:cs typeface="Lucida Sans Unicode"/>
              </a:rPr>
              <a:t>5</a:t>
            </a:r>
            <a:r>
              <a:rPr sz="2000" dirty="0" smtClean="0">
                <a:latin typeface="Lucida Sans Unicode"/>
                <a:cs typeface="Lucida Sans Unicode"/>
              </a:rPr>
              <a:t>.</a:t>
            </a:r>
            <a:r>
              <a:rPr sz="2000" spc="-40" dirty="0" smtClean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Трудоустройство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в: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sz="2000" dirty="0">
              <a:latin typeface="Lucida Sans Unicode"/>
              <a:cs typeface="Lucida Sans Unicode"/>
            </a:endParaRPr>
          </a:p>
          <a:p>
            <a:pPr marL="269240" indent="-256540">
              <a:lnSpc>
                <a:spcPct val="100000"/>
              </a:lnSpc>
              <a:buClr>
                <a:srgbClr val="2CA1BE"/>
              </a:buClr>
              <a:buSzPct val="68750"/>
              <a:buFont typeface="Wingdings"/>
              <a:buChar char=""/>
              <a:tabLst>
                <a:tab pos="269240" algn="l"/>
              </a:tabLst>
            </a:pPr>
            <a:r>
              <a:rPr sz="2000" b="1" spc="-105" dirty="0">
                <a:latin typeface="Tahoma"/>
                <a:cs typeface="Tahoma"/>
              </a:rPr>
              <a:t>учреждениях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-130" dirty="0">
                <a:latin typeface="Tahoma"/>
                <a:cs typeface="Tahoma"/>
              </a:rPr>
              <a:t>культуры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и</a:t>
            </a:r>
            <a:r>
              <a:rPr sz="2000" b="1" spc="40" dirty="0">
                <a:latin typeface="Tahoma"/>
                <a:cs typeface="Tahoma"/>
              </a:rPr>
              <a:t> </a:t>
            </a:r>
            <a:r>
              <a:rPr sz="2000" b="1" spc="-90" dirty="0">
                <a:latin typeface="Tahoma"/>
                <a:cs typeface="Tahoma"/>
              </a:rPr>
              <a:t>искусства</a:t>
            </a:r>
            <a:endParaRPr sz="2000" dirty="0">
              <a:latin typeface="Tahoma"/>
              <a:cs typeface="Tahoma"/>
            </a:endParaRPr>
          </a:p>
          <a:p>
            <a:pPr marL="26924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Lucida Sans Unicode"/>
                <a:cs typeface="Lucida Sans Unicode"/>
              </a:rPr>
              <a:t>(государственные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и</a:t>
            </a:r>
            <a:r>
              <a:rPr sz="2000" spc="-10" dirty="0">
                <a:latin typeface="Lucida Sans Unicode"/>
                <a:cs typeface="Lucida Sans Unicode"/>
              </a:rPr>
              <a:t> муниципальные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органы</a:t>
            </a:r>
            <a:endParaRPr sz="2000" dirty="0">
              <a:latin typeface="Lucida Sans Unicode"/>
              <a:cs typeface="Lucida Sans Unicode"/>
            </a:endParaRPr>
          </a:p>
          <a:p>
            <a:pPr marL="269240">
              <a:lnSpc>
                <a:spcPct val="100000"/>
              </a:lnSpc>
            </a:pPr>
            <a:r>
              <a:rPr sz="2000" spc="-10" dirty="0">
                <a:latin typeface="Lucida Sans Unicode"/>
                <a:cs typeface="Lucida Sans Unicode"/>
              </a:rPr>
              <a:t>власти,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фонды,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музеи,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художественные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галереи,</a:t>
            </a:r>
            <a:endParaRPr sz="2000" dirty="0">
              <a:latin typeface="Lucida Sans Unicode"/>
              <a:cs typeface="Lucida Sans Unicode"/>
            </a:endParaRPr>
          </a:p>
          <a:p>
            <a:pPr marL="269240">
              <a:lnSpc>
                <a:spcPct val="100000"/>
              </a:lnSpc>
            </a:pPr>
            <a:r>
              <a:rPr sz="2000" spc="-5" dirty="0">
                <a:latin typeface="Lucida Sans Unicode"/>
                <a:cs typeface="Lucida Sans Unicode"/>
              </a:rPr>
              <a:t>культурные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центры)</a:t>
            </a:r>
          </a:p>
          <a:p>
            <a:pPr marL="269240" marR="81788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750"/>
              <a:buFont typeface="Wingdings"/>
              <a:buChar char=""/>
              <a:tabLst>
                <a:tab pos="269240" algn="l"/>
              </a:tabLst>
            </a:pPr>
            <a:r>
              <a:rPr sz="2000" b="1" spc="-70" dirty="0">
                <a:latin typeface="Tahoma"/>
                <a:cs typeface="Tahoma"/>
              </a:rPr>
              <a:t>негосударственных </a:t>
            </a:r>
            <a:r>
              <a:rPr sz="2000" b="1" spc="-60" dirty="0">
                <a:latin typeface="Tahoma"/>
                <a:cs typeface="Tahoma"/>
              </a:rPr>
              <a:t>организациях </a:t>
            </a:r>
            <a:r>
              <a:rPr sz="2000" b="1" spc="-200" dirty="0">
                <a:latin typeface="Tahoma"/>
                <a:cs typeface="Tahoma"/>
              </a:rPr>
              <a:t>в</a:t>
            </a:r>
            <a:r>
              <a:rPr sz="2000" b="1" spc="-195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сфере 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культуры (региональных </a:t>
            </a:r>
            <a:r>
              <a:rPr sz="2000" dirty="0">
                <a:latin typeface="Lucida Sans Unicode"/>
                <a:cs typeface="Lucida Sans Unicode"/>
              </a:rPr>
              <a:t>и </a:t>
            </a:r>
            <a:r>
              <a:rPr sz="2000" spc="-5" dirty="0">
                <a:latin typeface="Lucida Sans Unicode"/>
                <a:cs typeface="Lucida Sans Unicode"/>
              </a:rPr>
              <a:t>международных </a:t>
            </a:r>
            <a:r>
              <a:rPr sz="2000" spc="-74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проектах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в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сфере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культуры,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креативных</a:t>
            </a:r>
            <a:endParaRPr sz="2000" dirty="0">
              <a:latin typeface="Lucida Sans Unicode"/>
              <a:cs typeface="Lucida Sans Unicode"/>
            </a:endParaRPr>
          </a:p>
          <a:p>
            <a:pPr marL="26924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Lucida Sans Unicode"/>
                <a:cs typeface="Lucida Sans Unicode"/>
              </a:rPr>
              <a:t>пространствах,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частных</a:t>
            </a:r>
            <a:r>
              <a:rPr sz="2000" spc="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институтах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и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фондах)</a:t>
            </a:r>
          </a:p>
          <a:p>
            <a:pPr marL="269240" indent="-256540">
              <a:lnSpc>
                <a:spcPct val="100000"/>
              </a:lnSpc>
              <a:spcBef>
                <a:spcPts val="400"/>
              </a:spcBef>
              <a:buClr>
                <a:srgbClr val="2CA1BE"/>
              </a:buClr>
              <a:buSzPct val="68750"/>
              <a:buFont typeface="Wingdings"/>
              <a:buChar char=""/>
              <a:tabLst>
                <a:tab pos="269240" algn="l"/>
              </a:tabLst>
            </a:pPr>
            <a:r>
              <a:rPr sz="2000" b="1" spc="-50" dirty="0">
                <a:latin typeface="Tahoma"/>
                <a:cs typeface="Tahoma"/>
              </a:rPr>
              <a:t>средствах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массовой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информации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0" y="553212"/>
            <a:ext cx="4768595" cy="566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81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Изучаемые дисциплины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93487125"/>
              </p:ext>
            </p:extLst>
          </p:nvPr>
        </p:nvGraphicFramePr>
        <p:xfrm>
          <a:off x="990600" y="838200"/>
          <a:ext cx="7162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639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477" y="389509"/>
            <a:ext cx="6724015" cy="4540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Lucida Sans Unicode"/>
                <a:cs typeface="Lucida Sans Unicode"/>
              </a:rPr>
              <a:t>В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10" dirty="0" smtClean="0">
                <a:latin typeface="Lucida Sans Unicode"/>
                <a:cs typeface="Lucida Sans Unicode"/>
              </a:rPr>
              <a:t>202</a:t>
            </a:r>
            <a:r>
              <a:rPr lang="ru-RU" sz="2700" spc="-10" dirty="0">
                <a:latin typeface="Lucida Sans Unicode"/>
                <a:cs typeface="Lucida Sans Unicode"/>
              </a:rPr>
              <a:t>1</a:t>
            </a:r>
            <a:r>
              <a:rPr sz="2700" spc="25" dirty="0" smtClean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году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на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профиле</a:t>
            </a:r>
            <a:endParaRPr sz="2700" dirty="0">
              <a:latin typeface="Lucida Sans Unicode"/>
              <a:cs typeface="Lucida Sans Unicode"/>
            </a:endParaRPr>
          </a:p>
          <a:p>
            <a:pPr algn="ctr">
              <a:lnSpc>
                <a:spcPts val="2610"/>
              </a:lnSpc>
              <a:spcBef>
                <a:spcPts val="60"/>
              </a:spcBef>
            </a:pPr>
            <a:r>
              <a:rPr sz="22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«Культуры</a:t>
            </a:r>
            <a:r>
              <a:rPr sz="2200" spc="-35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7C3B49"/>
                </a:solidFill>
                <a:latin typeface="Lucida Sans Unicode"/>
                <a:cs typeface="Lucida Sans Unicode"/>
              </a:rPr>
              <a:t>стран</a:t>
            </a:r>
            <a:r>
              <a:rPr sz="22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rgbClr val="7C3B49"/>
                </a:solidFill>
                <a:latin typeface="Lucida Sans Unicode"/>
                <a:cs typeface="Lucida Sans Unicode"/>
              </a:rPr>
              <a:t>и </a:t>
            </a:r>
            <a:r>
              <a:rPr sz="22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регионов</a:t>
            </a:r>
            <a:r>
              <a:rPr sz="2200" spc="15" dirty="0">
                <a:solidFill>
                  <a:srgbClr val="7C3B49"/>
                </a:solidFill>
                <a:latin typeface="Lucida Sans Unicode"/>
                <a:cs typeface="Lucida Sans Unicode"/>
              </a:rPr>
              <a:t> </a:t>
            </a:r>
            <a:r>
              <a:rPr sz="2200" spc="-5" dirty="0">
                <a:solidFill>
                  <a:srgbClr val="7C3B49"/>
                </a:solidFill>
                <a:latin typeface="Lucida Sans Unicode"/>
                <a:cs typeface="Lucida Sans Unicode"/>
              </a:rPr>
              <a:t>мира»:</a:t>
            </a:r>
            <a:endParaRPr sz="2200" dirty="0">
              <a:latin typeface="Lucida Sans Unicode"/>
              <a:cs typeface="Lucida Sans Unicode"/>
            </a:endParaRPr>
          </a:p>
          <a:p>
            <a:pPr algn="ctr">
              <a:lnSpc>
                <a:spcPts val="3210"/>
              </a:lnSpc>
            </a:pPr>
            <a:r>
              <a:rPr sz="2700" spc="-5" dirty="0">
                <a:latin typeface="Lucida Sans Unicode"/>
                <a:cs typeface="Lucida Sans Unicode"/>
              </a:rPr>
              <a:t>предусмотрены</a:t>
            </a:r>
            <a:endParaRPr sz="27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lang="ru-RU" sz="3200" spc="-5" dirty="0">
                <a:latin typeface="Lucida Sans Unicode"/>
                <a:cs typeface="Lucida Sans Unicode"/>
              </a:rPr>
              <a:t>8</a:t>
            </a:r>
            <a:r>
              <a:rPr sz="3200" spc="-260" dirty="0" smtClean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бю</a:t>
            </a:r>
            <a:r>
              <a:rPr sz="2400" spc="5" dirty="0">
                <a:latin typeface="Lucida Sans Unicode"/>
                <a:cs typeface="Lucida Sans Unicode"/>
              </a:rPr>
              <a:t>д</a:t>
            </a:r>
            <a:r>
              <a:rPr sz="2400" spc="-10" dirty="0">
                <a:latin typeface="Lucida Sans Unicode"/>
                <a:cs typeface="Lucida Sans Unicode"/>
              </a:rPr>
              <a:t>ж</a:t>
            </a:r>
            <a:r>
              <a:rPr sz="2400" spc="-5" dirty="0">
                <a:latin typeface="Lucida Sans Unicode"/>
                <a:cs typeface="Lucida Sans Unicode"/>
              </a:rPr>
              <a:t>ет</a:t>
            </a:r>
            <a:r>
              <a:rPr sz="2400" spc="-10" dirty="0">
                <a:latin typeface="Lucida Sans Unicode"/>
                <a:cs typeface="Lucida Sans Unicode"/>
              </a:rPr>
              <a:t>н</a:t>
            </a:r>
            <a:r>
              <a:rPr sz="2400" spc="-5" dirty="0">
                <a:latin typeface="Lucida Sans Unicode"/>
                <a:cs typeface="Lucida Sans Unicode"/>
              </a:rPr>
              <a:t>ы</a:t>
            </a:r>
            <a:r>
              <a:rPr sz="2400" dirty="0">
                <a:latin typeface="Lucida Sans Unicode"/>
                <a:cs typeface="Lucida Sans Unicode"/>
              </a:rPr>
              <a:t>х</a:t>
            </a:r>
            <a:r>
              <a:rPr sz="2400" spc="-1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ме</a:t>
            </a:r>
            <a:r>
              <a:rPr sz="2400" spc="-15" dirty="0">
                <a:latin typeface="Lucida Sans Unicode"/>
                <a:cs typeface="Lucida Sans Unicode"/>
              </a:rPr>
              <a:t>с</a:t>
            </a:r>
            <a:r>
              <a:rPr sz="2400" dirty="0">
                <a:latin typeface="Lucida Sans Unicode"/>
                <a:cs typeface="Lucida Sans Unicode"/>
              </a:rPr>
              <a:t>т</a:t>
            </a:r>
          </a:p>
          <a:p>
            <a:pPr indent="11113" algn="ctr">
              <a:lnSpc>
                <a:spcPct val="100000"/>
              </a:lnSpc>
              <a:spcBef>
                <a:spcPts val="4120"/>
              </a:spcBef>
            </a:pPr>
            <a:r>
              <a:rPr sz="2700" spc="-5" dirty="0">
                <a:latin typeface="Lucida Sans Unicode"/>
                <a:cs typeface="Lucida Sans Unicode"/>
              </a:rPr>
              <a:t>Вступительные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испытания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(ЕГЭ):</a:t>
            </a:r>
            <a:endParaRPr sz="2700" dirty="0">
              <a:latin typeface="Lucida Sans Unicode"/>
              <a:cs typeface="Lucida Sans Unicode"/>
            </a:endParaRPr>
          </a:p>
          <a:p>
            <a:pPr marL="176213" indent="-165100"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Lucida Sans Unicode"/>
              <a:cs typeface="Lucida Sans Unicode"/>
            </a:endParaRPr>
          </a:p>
          <a:p>
            <a:pPr marL="176213" indent="-165100">
              <a:lnSpc>
                <a:spcPct val="100000"/>
              </a:lnSpc>
              <a:spcBef>
                <a:spcPts val="5"/>
              </a:spcBef>
              <a:buAutoNum type="arabicPeriod"/>
            </a:pPr>
            <a:r>
              <a:rPr sz="2800" spc="-5" dirty="0">
                <a:latin typeface="Lucida Sans Unicode"/>
                <a:cs typeface="Lucida Sans Unicode"/>
              </a:rPr>
              <a:t>Обществознание</a:t>
            </a:r>
            <a:endParaRPr sz="2800" dirty="0">
              <a:latin typeface="Lucida Sans Unicode"/>
              <a:cs typeface="Lucida Sans Unicode"/>
            </a:endParaRPr>
          </a:p>
          <a:p>
            <a:pPr marL="176213" indent="-165100">
              <a:lnSpc>
                <a:spcPct val="100000"/>
              </a:lnSpc>
              <a:spcBef>
                <a:spcPts val="400"/>
              </a:spcBef>
              <a:buAutoNum type="arabicPeriod"/>
            </a:pPr>
            <a:r>
              <a:rPr sz="2800" spc="-5" dirty="0">
                <a:latin typeface="Lucida Sans Unicode"/>
                <a:cs typeface="Lucida Sans Unicode"/>
              </a:rPr>
              <a:t>Русский</a:t>
            </a:r>
            <a:r>
              <a:rPr sz="2800" spc="-5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язык</a:t>
            </a:r>
            <a:endParaRPr sz="2800" dirty="0">
              <a:latin typeface="Lucida Sans Unicode"/>
              <a:cs typeface="Lucida Sans Unicode"/>
            </a:endParaRPr>
          </a:p>
          <a:p>
            <a:pPr marL="176213" indent="-165100">
              <a:lnSpc>
                <a:spcPct val="100000"/>
              </a:lnSpc>
              <a:spcBef>
                <a:spcPts val="400"/>
              </a:spcBef>
              <a:buAutoNum type="arabicPeriod"/>
            </a:pPr>
            <a:r>
              <a:rPr sz="2800" spc="-5" dirty="0">
                <a:latin typeface="Lucida Sans Unicode"/>
                <a:cs typeface="Lucida Sans Unicode"/>
              </a:rPr>
              <a:t>История</a:t>
            </a:r>
            <a:endParaRPr sz="2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374912"/>
            <a:ext cx="6673215" cy="4483100"/>
            <a:chOff x="0" y="2374912"/>
            <a:chExt cx="6673215" cy="4483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7291" y="2374912"/>
              <a:ext cx="4145296" cy="174749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3020" y="2420874"/>
              <a:ext cx="4052951" cy="1656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400" y="4091939"/>
              <a:ext cx="4485640" cy="21920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79" y="4107180"/>
              <a:ext cx="4201160" cy="1800860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5477" y="1614170"/>
            <a:ext cx="78473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spc="-5" dirty="0" smtClean="0"/>
              <a:t>Культура имеет значение!</a:t>
            </a:r>
            <a:endParaRPr sz="2800" dirty="0"/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94076" y="493776"/>
            <a:ext cx="5518404" cy="67208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4295" y="195362"/>
            <a:ext cx="1577485" cy="12627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7504" y="4149039"/>
            <a:ext cx="4323080" cy="2031364"/>
          </a:xfrm>
          <a:prstGeom prst="rect">
            <a:avLst/>
          </a:prstGeom>
          <a:ln w="76200">
            <a:solidFill>
              <a:srgbClr val="2CA1BE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50"/>
              </a:spcBef>
            </a:pP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Приемная</a:t>
            </a:r>
            <a:r>
              <a:rPr sz="1800" spc="-1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A1BE"/>
                </a:solidFill>
                <a:latin typeface="Calibri"/>
                <a:cs typeface="Calibri"/>
              </a:rPr>
              <a:t>комиссия</a:t>
            </a:r>
            <a:r>
              <a:rPr sz="1800" spc="-30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A1BE"/>
                </a:solidFill>
                <a:latin typeface="Calibri"/>
                <a:cs typeface="Calibri"/>
              </a:rPr>
              <a:t>СПбГИК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+</a:t>
            </a:r>
            <a:r>
              <a:rPr sz="1800" spc="-2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7(812)</a:t>
            </a:r>
            <a:r>
              <a:rPr sz="1800" spc="-3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2CA1BE"/>
                </a:solidFill>
                <a:latin typeface="Calibri"/>
                <a:cs typeface="Calibri"/>
              </a:rPr>
              <a:t>318-97-10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10" dirty="0">
                <a:solidFill>
                  <a:srgbClr val="2CA1BE"/>
                </a:solidFill>
                <a:latin typeface="Calibri"/>
                <a:cs typeface="Calibri"/>
                <a:hlinkClick r:id="rId8"/>
              </a:rPr>
              <a:t>pk@spbgik.ru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191186,</a:t>
            </a:r>
            <a:r>
              <a:rPr sz="1800" spc="-6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A1BE"/>
                </a:solidFill>
                <a:latin typeface="Calibri"/>
                <a:cs typeface="Calibri"/>
              </a:rPr>
              <a:t>СПб,</a:t>
            </a:r>
            <a:r>
              <a:rPr sz="1800" spc="20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CA1BE"/>
                </a:solidFill>
                <a:latin typeface="Calibri"/>
                <a:cs typeface="Calibri"/>
              </a:rPr>
              <a:t>Дворцовая</a:t>
            </a:r>
            <a:r>
              <a:rPr sz="1800" spc="5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A1BE"/>
                </a:solidFill>
                <a:latin typeface="Calibri"/>
                <a:cs typeface="Calibri"/>
              </a:rPr>
              <a:t>наб.,</a:t>
            </a: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A1BE"/>
                </a:solidFill>
                <a:latin typeface="Calibri"/>
                <a:cs typeface="Calibri"/>
              </a:rPr>
              <a:t>д.</a:t>
            </a:r>
            <a:r>
              <a:rPr sz="1800" spc="-10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4,</a:t>
            </a:r>
            <a:r>
              <a:rPr sz="1800" spc="-1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CA1BE"/>
                </a:solidFill>
                <a:latin typeface="Calibri"/>
                <a:cs typeface="Calibri"/>
              </a:rPr>
              <a:t>ауд.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5" dirty="0">
                <a:solidFill>
                  <a:srgbClr val="2CA1BE"/>
                </a:solidFill>
                <a:latin typeface="Calibri"/>
                <a:cs typeface="Calibri"/>
              </a:rPr>
              <a:t>4121</a:t>
            </a:r>
            <a:r>
              <a:rPr sz="1800" spc="-50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CA1BE"/>
                </a:solidFill>
                <a:latin typeface="Calibri"/>
                <a:cs typeface="Calibri"/>
              </a:rPr>
              <a:t>(вход</a:t>
            </a: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 с</a:t>
            </a:r>
            <a:r>
              <a:rPr sz="1800" spc="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A1BE"/>
                </a:solidFill>
                <a:latin typeface="Calibri"/>
                <a:cs typeface="Calibri"/>
              </a:rPr>
              <a:t>Миллионной</a:t>
            </a:r>
            <a:r>
              <a:rPr sz="1800" spc="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CA1BE"/>
                </a:solidFill>
                <a:latin typeface="Calibri"/>
                <a:cs typeface="Calibri"/>
              </a:rPr>
              <a:t>ул.,</a:t>
            </a:r>
            <a:r>
              <a:rPr sz="1800" spc="-2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2CA1BE"/>
                </a:solidFill>
                <a:latin typeface="Calibri"/>
                <a:cs typeface="Calibri"/>
              </a:rPr>
              <a:t>д. </a:t>
            </a:r>
            <a:r>
              <a:rPr sz="1800" spc="5" dirty="0">
                <a:solidFill>
                  <a:srgbClr val="2CA1BE"/>
                </a:solidFill>
                <a:latin typeface="Calibri"/>
                <a:cs typeface="Calibri"/>
              </a:rPr>
              <a:t>3)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spc="-5" dirty="0">
                <a:solidFill>
                  <a:srgbClr val="2CA1BE"/>
                </a:solidFill>
                <a:latin typeface="Calibri"/>
                <a:cs typeface="Calibri"/>
              </a:rPr>
              <a:t>Пн-</a:t>
            </a:r>
            <a:r>
              <a:rPr sz="1800" spc="-1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Пт</a:t>
            </a:r>
            <a:r>
              <a:rPr sz="1800" spc="-15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: 10:00-</a:t>
            </a:r>
            <a:r>
              <a:rPr sz="1800" spc="-30" dirty="0">
                <a:solidFill>
                  <a:srgbClr val="2CA1BE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CA1BE"/>
                </a:solidFill>
                <a:latin typeface="Calibri"/>
                <a:cs typeface="Calibri"/>
              </a:rPr>
              <a:t>16:00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10100" y="4099559"/>
            <a:ext cx="4533900" cy="2133600"/>
            <a:chOff x="4610100" y="4099559"/>
            <a:chExt cx="4533900" cy="213360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7720" y="4099559"/>
              <a:ext cx="4526280" cy="2133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0100" y="4109719"/>
              <a:ext cx="4508500" cy="183641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699761" y="4158132"/>
            <a:ext cx="4412615" cy="1724831"/>
          </a:xfrm>
          <a:prstGeom prst="rect">
            <a:avLst/>
          </a:prstGeom>
          <a:ln w="76200">
            <a:solidFill>
              <a:srgbClr val="2CA1BE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50"/>
              </a:spcBef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Деканат </a:t>
            </a:r>
            <a:r>
              <a:rPr sz="1800" spc="-20" dirty="0">
                <a:solidFill>
                  <a:srgbClr val="0D0D0D"/>
                </a:solidFill>
                <a:latin typeface="Calibri"/>
                <a:cs typeface="Calibri"/>
              </a:rPr>
              <a:t>факультета</a:t>
            </a:r>
            <a:r>
              <a:rPr sz="1800" spc="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Calibri"/>
                <a:cs typeface="Calibri"/>
              </a:rPr>
              <a:t>Мировой </a:t>
            </a:r>
            <a:r>
              <a:rPr sz="2000" b="1" spc="-25" dirty="0">
                <a:solidFill>
                  <a:srgbClr val="0D0D0D"/>
                </a:solidFill>
                <a:latin typeface="Calibri"/>
                <a:cs typeface="Calibri"/>
              </a:rPr>
              <a:t>культуры</a:t>
            </a:r>
            <a:endParaRPr sz="20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+7</a:t>
            </a:r>
            <a:r>
              <a:rPr sz="1800" spc="-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(812)</a:t>
            </a:r>
            <a:r>
              <a:rPr sz="18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318–97–68</a:t>
            </a:r>
            <a:endParaRPr sz="18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lang="en-US" dirty="0" smtClean="0">
                <a:solidFill>
                  <a:srgbClr val="0D0D0D"/>
                </a:solidFill>
                <a:cs typeface="Calibri"/>
                <a:hlinkClick r:id="rId11"/>
              </a:rPr>
              <a:t>fmk@webmail.spbgik.ru</a:t>
            </a:r>
            <a:endParaRPr lang="ru-RU" sz="1800" dirty="0" smtClean="0">
              <a:solidFill>
                <a:srgbClr val="0D0D0D"/>
              </a:solidFill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dirty="0" smtClean="0">
                <a:solidFill>
                  <a:srgbClr val="0D0D0D"/>
                </a:solidFill>
                <a:latin typeface="Calibri"/>
                <a:cs typeface="Calibri"/>
              </a:rPr>
              <a:t>191186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,</a:t>
            </a:r>
            <a:r>
              <a:rPr sz="1800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Санкт-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Петербург,</a:t>
            </a:r>
            <a:endParaRPr sz="18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</a:pP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Дворцовая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наб.,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д.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2,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D0D0D"/>
                </a:solidFill>
                <a:latin typeface="Calibri"/>
                <a:cs typeface="Calibri"/>
              </a:rPr>
              <a:t>ауд.</a:t>
            </a:r>
            <a:r>
              <a:rPr sz="1800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0D0D0D"/>
                </a:solidFill>
                <a:latin typeface="Calibri"/>
                <a:cs typeface="Calibri"/>
              </a:rPr>
              <a:t>2316</a:t>
            </a:r>
            <a:endParaRPr sz="1800" dirty="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Пн-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Пт</a:t>
            </a:r>
            <a:r>
              <a:rPr sz="1800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:</a:t>
            </a:r>
            <a:r>
              <a:rPr sz="1800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10:00-</a:t>
            </a:r>
            <a:r>
              <a:rPr sz="1800" spc="-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0D0D"/>
                </a:solidFill>
                <a:latin typeface="Calibri"/>
                <a:cs typeface="Calibri"/>
              </a:rPr>
              <a:t>17:00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438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Направление бакалавриата 51.03.01 «Культурология»</vt:lpstr>
      <vt:lpstr>Презентация PowerPoint</vt:lpstr>
      <vt:lpstr>2. Занятия проходят не только в исторических  интерьерах главного корпуса СПбГИК, но и в  Государственном Эрмитаже, Русском музее,  Музее истории религии, в выставочных залах  и галереях города Санкт-Петербурга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 имеет значение!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культуры Российской Федерации Федеральное государственное бюджетное образовательное  учреждение высшего образования «Санкт-Петербургский государственный институт культуры»   Факультет мировой культуры</dc:title>
  <dc:creator>User</dc:creator>
  <cp:lastModifiedBy>Хренов Андрей Евгеньевич</cp:lastModifiedBy>
  <cp:revision>16</cp:revision>
  <dcterms:created xsi:type="dcterms:W3CDTF">2021-09-03T13:13:18Z</dcterms:created>
  <dcterms:modified xsi:type="dcterms:W3CDTF">2021-09-06T11:52:30Z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2021-09-03T00:00:00Z</vt:filetime>
  </property>
</Properties>
</file>