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59" r:id="rId6"/>
    <p:sldId id="260" r:id="rId7"/>
    <p:sldId id="263" r:id="rId8"/>
    <p:sldId id="261" r:id="rId9"/>
    <p:sldId id="264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2B1AF-BE1A-487E-A53C-09C4C92A4BE8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7A2C2-2B16-47F3-9ABA-94E0B8E0D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45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7A2C2-2B16-47F3-9ABA-94E0B8E0D74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890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2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2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76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44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6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0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45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351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535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028332E-4A8B-4BCC-ABF9-4D54831A911B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A604F87-3D48-4D50-9449-E6D97C5FFF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5629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microsoft.com/office/2007/relationships/hdphoto" Target="../media/hdphoto3.wdp"/><Relationship Id="rId10" Type="http://schemas.openxmlformats.org/officeDocument/2006/relationships/image" Target="../media/image44.jpeg"/><Relationship Id="rId4" Type="http://schemas.openxmlformats.org/officeDocument/2006/relationships/image" Target="../media/image6.png"/><Relationship Id="rId9" Type="http://schemas.openxmlformats.org/officeDocument/2006/relationships/image" Target="../media/image43.jpe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3.m4a"/><Relationship Id="rId7" Type="http://schemas.openxmlformats.org/officeDocument/2006/relationships/image" Target="../media/image48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microsoft.com/office/2007/relationships/media" Target="../media/media2.m4a"/><Relationship Id="rId16" Type="http://schemas.openxmlformats.org/officeDocument/2006/relationships/image" Target="../media/image21.jpeg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microsoft.com/office/2007/relationships/hdphoto" Target="../media/hdphoto3.wdp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png"/><Relationship Id="rId3" Type="http://schemas.microsoft.com/office/2007/relationships/media" Target="../media/media4.m4a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microsoft.com/office/2007/relationships/media" Target="../media/media6.m4a"/><Relationship Id="rId10" Type="http://schemas.openxmlformats.org/officeDocument/2006/relationships/image" Target="../media/image28.png"/><Relationship Id="rId4" Type="http://schemas.microsoft.com/office/2007/relationships/media" Target="../media/media5.m4a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jpeg"/><Relationship Id="rId12" Type="http://schemas.openxmlformats.org/officeDocument/2006/relationships/image" Target="../media/image24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microsoft.com/office/2007/relationships/hdphoto" Target="../media/hdphoto3.wdp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microsoft.com/office/2007/relationships/hdphoto" Target="../media/hdphoto2.wdp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media" Target="../media/media11.m4a"/><Relationship Id="rId11" Type="http://schemas.openxmlformats.org/officeDocument/2006/relationships/image" Target="../media/image29.png"/><Relationship Id="rId5" Type="http://schemas.microsoft.com/office/2007/relationships/media" Target="../media/media10.m4a"/><Relationship Id="rId10" Type="http://schemas.openxmlformats.org/officeDocument/2006/relationships/image" Target="../media/image38.jpeg"/><Relationship Id="rId4" Type="http://schemas.microsoft.com/office/2007/relationships/media" Target="../media/media9.m4a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5039FD8-D832-4EA5-ADCF-86EB0FE39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" y="2984060"/>
            <a:ext cx="8016240" cy="24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22EA5-486D-4946-9E2B-B01D52FF3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0" y="1593423"/>
            <a:ext cx="10292080" cy="259080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Monotype Corsiva" panose="03010101010201010101" pitchFamily="66" charset="0"/>
              </a:rPr>
              <a:t>Аудиальное сопровождение маршрута</a:t>
            </a:r>
            <a:br>
              <a:rPr lang="ru-RU" sz="4800" dirty="0">
                <a:latin typeface="Monotype Corsiva" panose="03010101010201010101" pitchFamily="66" charset="0"/>
              </a:rPr>
            </a:br>
            <a:r>
              <a:rPr lang="ru-RU" sz="4800" dirty="0">
                <a:latin typeface="Monotype Corsiva" panose="03010101010201010101" pitchFamily="66" charset="0"/>
              </a:rPr>
              <a:t>«Зеленый пояс Славы»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FBF86-493A-49F2-9B30-8B0E52337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216" y="4927184"/>
            <a:ext cx="9070848" cy="457201"/>
          </a:xfrm>
        </p:spPr>
        <p:txBody>
          <a:bodyPr>
            <a:noAutofit/>
          </a:bodyPr>
          <a:lstStyle/>
          <a:p>
            <a:r>
              <a:rPr lang="ru-RU" b="1" i="1" dirty="0"/>
              <a:t>Работу выполнила студентка </a:t>
            </a:r>
            <a:r>
              <a:rPr lang="en-US" b="1" i="1" dirty="0"/>
              <a:t>III </a:t>
            </a:r>
            <a:r>
              <a:rPr lang="ru-RU" b="1" i="1" dirty="0"/>
              <a:t>курса СКТ/БО463-3/1</a:t>
            </a:r>
          </a:p>
          <a:p>
            <a:r>
              <a:rPr lang="ru-RU" b="1" i="1" dirty="0"/>
              <a:t>Ивашко Алена</a:t>
            </a:r>
          </a:p>
        </p:txBody>
      </p:sp>
    </p:spTree>
    <p:extLst>
      <p:ext uri="{BB962C8B-B14F-4D97-AF65-F5344CB8AC3E}">
        <p14:creationId xmlns:p14="http://schemas.microsoft.com/office/powerpoint/2010/main" val="372129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9366A282-B2DE-499E-82C9-3D88A70B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F619E-989E-4C31-8DA5-A14E7630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203200"/>
            <a:ext cx="10861040" cy="871246"/>
          </a:xfrm>
        </p:spPr>
        <p:txBody>
          <a:bodyPr>
            <a:normAutofit/>
          </a:bodyPr>
          <a:lstStyle/>
          <a:p>
            <a:pPr algn="ctr"/>
            <a:r>
              <a:rPr lang="ru-RU" sz="40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Памятники на рубежах </a:t>
            </a:r>
            <a:r>
              <a:rPr lang="ru-RU" sz="4000" b="1" u="sng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Ораниенбаумского</a:t>
            </a:r>
            <a:r>
              <a:rPr lang="ru-RU" sz="40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 плацдарма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AE97592-5336-4DEC-BD08-C673FB8E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32" y="3439201"/>
            <a:ext cx="3295647" cy="248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CA73472-458C-4D5C-B1DF-68FFB7AF5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3" y="3439200"/>
            <a:ext cx="3327340" cy="2487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61FCED6-7796-47D1-B3BF-3CA2A89C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16" y="1191970"/>
            <a:ext cx="3984284" cy="2277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760DC206-B034-4BB1-8514-17C92207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58" y="1191970"/>
            <a:ext cx="4158258" cy="223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CE3FA09A-2C2C-40EC-BEF0-EE68A3DC4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79" y="3439200"/>
            <a:ext cx="2958675" cy="248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9549123-CE71-49F1-8FC2-CD9DB700B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2170"/>
            <a:ext cx="4049458" cy="223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3B2EFE1F-7A01-4123-AE03-36281101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54" y="3439201"/>
            <a:ext cx="3184678" cy="248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C59551-F97B-420E-BD17-BEB041EF004D}"/>
              </a:ext>
            </a:extLst>
          </p:cNvPr>
          <p:cNvSpPr txBox="1"/>
          <p:nvPr/>
        </p:nvSpPr>
        <p:spPr>
          <a:xfrm>
            <a:off x="5789905" y="3469318"/>
            <a:ext cx="181864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Приморский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005AF-F571-4A3B-9E8F-1A19CD46C490}"/>
              </a:ext>
            </a:extLst>
          </p:cNvPr>
          <p:cNvSpPr txBox="1"/>
          <p:nvPr/>
        </p:nvSpPr>
        <p:spPr>
          <a:xfrm>
            <a:off x="2786382" y="3472934"/>
            <a:ext cx="106680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Атака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C6B1D-F520-43C2-A357-8F3399548FE8}"/>
              </a:ext>
            </a:extLst>
          </p:cNvPr>
          <p:cNvSpPr txBox="1"/>
          <p:nvPr/>
        </p:nvSpPr>
        <p:spPr>
          <a:xfrm>
            <a:off x="4127158" y="1207392"/>
            <a:ext cx="1135088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Якорь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1FBB6-3251-4F22-BB5E-3941F3C3B2B2}"/>
              </a:ext>
            </a:extLst>
          </p:cNvPr>
          <p:cNvSpPr txBox="1"/>
          <p:nvPr/>
        </p:nvSpPr>
        <p:spPr>
          <a:xfrm>
            <a:off x="8350738" y="1241010"/>
            <a:ext cx="184912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Январский гром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13858B-7B07-4CB2-A61D-04DEA34AD45A}"/>
              </a:ext>
            </a:extLst>
          </p:cNvPr>
          <p:cNvSpPr txBox="1"/>
          <p:nvPr/>
        </p:nvSpPr>
        <p:spPr>
          <a:xfrm>
            <a:off x="50288" y="3472934"/>
            <a:ext cx="176784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Гостилицкий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DC372-28C8-4FE9-89F2-65C14CEB8AC2}"/>
              </a:ext>
            </a:extLst>
          </p:cNvPr>
          <p:cNvSpPr txBox="1"/>
          <p:nvPr/>
        </p:nvSpPr>
        <p:spPr>
          <a:xfrm>
            <a:off x="8974583" y="3469318"/>
            <a:ext cx="1718467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Дальний рубеж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2B1EB-B889-4807-BB6F-E8311175D54D}"/>
              </a:ext>
            </a:extLst>
          </p:cNvPr>
          <p:cNvSpPr txBox="1"/>
          <p:nvPr/>
        </p:nvSpPr>
        <p:spPr>
          <a:xfrm>
            <a:off x="77700" y="1207392"/>
            <a:ext cx="2238384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Берег мужественных</a:t>
            </a:r>
          </a:p>
        </p:txBody>
      </p:sp>
      <p:pic>
        <p:nvPicPr>
          <p:cNvPr id="1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B54726A-B3D8-439F-8D5A-727DD94E5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0" end="3972.0634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halk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8" y="1809332"/>
            <a:ext cx="1075334" cy="107533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2100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63D293-6AB4-4BC1-82CB-54C8C01AF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08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E83B1F-3BAD-419F-9B32-41695EF3D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300" y="3754191"/>
            <a:ext cx="619780" cy="6197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689F49-E09A-4418-8A6F-0EAD7B5A8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550" y="3429000"/>
            <a:ext cx="619780" cy="6197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1E902A-CE50-4DBE-B747-A0425CBAF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250" y="4257121"/>
            <a:ext cx="619780" cy="619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C2E9F9-A8FF-4E68-BD9A-ECEE614D8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880" y="4678737"/>
            <a:ext cx="619780" cy="6197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DDAA8C-2096-452C-92C8-D740895ED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590" y="4368847"/>
            <a:ext cx="619780" cy="6197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E4F9F1-9AA8-475A-B553-5C9FC8639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8440" y="3215664"/>
            <a:ext cx="619780" cy="6197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1C6A94-8E95-4691-BB51-A26D3DF74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920" y="2707664"/>
            <a:ext cx="619780" cy="619780"/>
          </a:xfrm>
          <a:prstGeom prst="rect">
            <a:avLst/>
          </a:prstGeom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C6038AF5-1071-4086-BF88-6B27E9D71691}"/>
              </a:ext>
            </a:extLst>
          </p:cNvPr>
          <p:cNvSpPr/>
          <p:nvPr/>
        </p:nvSpPr>
        <p:spPr>
          <a:xfrm>
            <a:off x="2441099" y="4358640"/>
            <a:ext cx="2994501" cy="1056640"/>
          </a:xfrm>
          <a:custGeom>
            <a:avLst/>
            <a:gdLst>
              <a:gd name="connsiteX0" fmla="*/ 7461 w 2994501"/>
              <a:gd name="connsiteY0" fmla="*/ 0 h 1056640"/>
              <a:gd name="connsiteX1" fmla="*/ 48101 w 2994501"/>
              <a:gd name="connsiteY1" fmla="*/ 223520 h 1056640"/>
              <a:gd name="connsiteX2" fmla="*/ 78581 w 2994501"/>
              <a:gd name="connsiteY2" fmla="*/ 254000 h 1056640"/>
              <a:gd name="connsiteX3" fmla="*/ 98901 w 2994501"/>
              <a:gd name="connsiteY3" fmla="*/ 325120 h 1056640"/>
              <a:gd name="connsiteX4" fmla="*/ 109061 w 2994501"/>
              <a:gd name="connsiteY4" fmla="*/ 406400 h 1056640"/>
              <a:gd name="connsiteX5" fmla="*/ 119221 w 2994501"/>
              <a:gd name="connsiteY5" fmla="*/ 436880 h 1056640"/>
              <a:gd name="connsiteX6" fmla="*/ 139541 w 2994501"/>
              <a:gd name="connsiteY6" fmla="*/ 508000 h 1056640"/>
              <a:gd name="connsiteX7" fmla="*/ 159861 w 2994501"/>
              <a:gd name="connsiteY7" fmla="*/ 548640 h 1056640"/>
              <a:gd name="connsiteX8" fmla="*/ 190341 w 2994501"/>
              <a:gd name="connsiteY8" fmla="*/ 640080 h 1056640"/>
              <a:gd name="connsiteX9" fmla="*/ 200501 w 2994501"/>
              <a:gd name="connsiteY9" fmla="*/ 690880 h 1056640"/>
              <a:gd name="connsiteX10" fmla="*/ 220821 w 2994501"/>
              <a:gd name="connsiteY10" fmla="*/ 721360 h 1056640"/>
              <a:gd name="connsiteX11" fmla="*/ 241141 w 2994501"/>
              <a:gd name="connsiteY11" fmla="*/ 822960 h 1056640"/>
              <a:gd name="connsiteX12" fmla="*/ 281781 w 2994501"/>
              <a:gd name="connsiteY12" fmla="*/ 965200 h 1056640"/>
              <a:gd name="connsiteX13" fmla="*/ 312261 w 2994501"/>
              <a:gd name="connsiteY13" fmla="*/ 975360 h 1056640"/>
              <a:gd name="connsiteX14" fmla="*/ 383381 w 2994501"/>
              <a:gd name="connsiteY14" fmla="*/ 1056640 h 1056640"/>
              <a:gd name="connsiteX15" fmla="*/ 464661 w 2994501"/>
              <a:gd name="connsiteY15" fmla="*/ 1046480 h 1056640"/>
              <a:gd name="connsiteX16" fmla="*/ 525621 w 2994501"/>
              <a:gd name="connsiteY16" fmla="*/ 1005840 h 1056640"/>
              <a:gd name="connsiteX17" fmla="*/ 606901 w 2994501"/>
              <a:gd name="connsiteY17" fmla="*/ 955040 h 1056640"/>
              <a:gd name="connsiteX18" fmla="*/ 688181 w 2994501"/>
              <a:gd name="connsiteY18" fmla="*/ 894080 h 1056640"/>
              <a:gd name="connsiteX19" fmla="*/ 749141 w 2994501"/>
              <a:gd name="connsiteY19" fmla="*/ 802640 h 1056640"/>
              <a:gd name="connsiteX20" fmla="*/ 779621 w 2994501"/>
              <a:gd name="connsiteY20" fmla="*/ 762000 h 1056640"/>
              <a:gd name="connsiteX21" fmla="*/ 820261 w 2994501"/>
              <a:gd name="connsiteY21" fmla="*/ 680720 h 1056640"/>
              <a:gd name="connsiteX22" fmla="*/ 840581 w 2994501"/>
              <a:gd name="connsiteY22" fmla="*/ 650240 h 1056640"/>
              <a:gd name="connsiteX23" fmla="*/ 871061 w 2994501"/>
              <a:gd name="connsiteY23" fmla="*/ 640080 h 1056640"/>
              <a:gd name="connsiteX24" fmla="*/ 891381 w 2994501"/>
              <a:gd name="connsiteY24" fmla="*/ 609600 h 1056640"/>
              <a:gd name="connsiteX25" fmla="*/ 1043781 w 2994501"/>
              <a:gd name="connsiteY25" fmla="*/ 599440 h 1056640"/>
              <a:gd name="connsiteX26" fmla="*/ 1216501 w 2994501"/>
              <a:gd name="connsiteY26" fmla="*/ 609600 h 1056640"/>
              <a:gd name="connsiteX27" fmla="*/ 1307941 w 2994501"/>
              <a:gd name="connsiteY27" fmla="*/ 558800 h 1056640"/>
              <a:gd name="connsiteX28" fmla="*/ 1379061 w 2994501"/>
              <a:gd name="connsiteY28" fmla="*/ 528320 h 1056640"/>
              <a:gd name="connsiteX29" fmla="*/ 1460341 w 2994501"/>
              <a:gd name="connsiteY29" fmla="*/ 497840 h 1056640"/>
              <a:gd name="connsiteX30" fmla="*/ 1500981 w 2994501"/>
              <a:gd name="connsiteY30" fmla="*/ 467360 h 1056640"/>
              <a:gd name="connsiteX31" fmla="*/ 1561941 w 2994501"/>
              <a:gd name="connsiteY31" fmla="*/ 447040 h 1056640"/>
              <a:gd name="connsiteX32" fmla="*/ 1622901 w 2994501"/>
              <a:gd name="connsiteY32" fmla="*/ 406400 h 1056640"/>
              <a:gd name="connsiteX33" fmla="*/ 1653381 w 2994501"/>
              <a:gd name="connsiteY33" fmla="*/ 386080 h 1056640"/>
              <a:gd name="connsiteX34" fmla="*/ 1734661 w 2994501"/>
              <a:gd name="connsiteY34" fmla="*/ 396240 h 1056640"/>
              <a:gd name="connsiteX35" fmla="*/ 1826101 w 2994501"/>
              <a:gd name="connsiteY35" fmla="*/ 416560 h 1056640"/>
              <a:gd name="connsiteX36" fmla="*/ 2019141 w 2994501"/>
              <a:gd name="connsiteY36" fmla="*/ 396240 h 1056640"/>
              <a:gd name="connsiteX37" fmla="*/ 2049621 w 2994501"/>
              <a:gd name="connsiteY37" fmla="*/ 386080 h 1056640"/>
              <a:gd name="connsiteX38" fmla="*/ 2202021 w 2994501"/>
              <a:gd name="connsiteY38" fmla="*/ 406400 h 1056640"/>
              <a:gd name="connsiteX39" fmla="*/ 2262981 w 2994501"/>
              <a:gd name="connsiteY39" fmla="*/ 426720 h 1056640"/>
              <a:gd name="connsiteX40" fmla="*/ 2293461 w 2994501"/>
              <a:gd name="connsiteY40" fmla="*/ 436880 h 1056640"/>
              <a:gd name="connsiteX41" fmla="*/ 2323941 w 2994501"/>
              <a:gd name="connsiteY41" fmla="*/ 447040 h 1056640"/>
              <a:gd name="connsiteX42" fmla="*/ 2384901 w 2994501"/>
              <a:gd name="connsiteY42" fmla="*/ 477520 h 1056640"/>
              <a:gd name="connsiteX43" fmla="*/ 2415381 w 2994501"/>
              <a:gd name="connsiteY43" fmla="*/ 497840 h 1056640"/>
              <a:gd name="connsiteX44" fmla="*/ 2567781 w 2994501"/>
              <a:gd name="connsiteY44" fmla="*/ 518160 h 1056640"/>
              <a:gd name="connsiteX45" fmla="*/ 2689701 w 2994501"/>
              <a:gd name="connsiteY45" fmla="*/ 538480 h 1056640"/>
              <a:gd name="connsiteX46" fmla="*/ 2770981 w 2994501"/>
              <a:gd name="connsiteY46" fmla="*/ 548640 h 1056640"/>
              <a:gd name="connsiteX47" fmla="*/ 2811621 w 2994501"/>
              <a:gd name="connsiteY47" fmla="*/ 568960 h 1056640"/>
              <a:gd name="connsiteX48" fmla="*/ 2964021 w 2994501"/>
              <a:gd name="connsiteY48" fmla="*/ 568960 h 1056640"/>
              <a:gd name="connsiteX49" fmla="*/ 2994501 w 2994501"/>
              <a:gd name="connsiteY49" fmla="*/ 538480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94501" h="1056640">
                <a:moveTo>
                  <a:pt x="7461" y="0"/>
                </a:moveTo>
                <a:cubicBezTo>
                  <a:pt x="22428" y="299340"/>
                  <a:pt x="-39563" y="150467"/>
                  <a:pt x="48101" y="223520"/>
                </a:cubicBezTo>
                <a:cubicBezTo>
                  <a:pt x="59139" y="232718"/>
                  <a:pt x="68421" y="243840"/>
                  <a:pt x="78581" y="254000"/>
                </a:cubicBezTo>
                <a:cubicBezTo>
                  <a:pt x="86634" y="278158"/>
                  <a:pt x="94649" y="299605"/>
                  <a:pt x="98901" y="325120"/>
                </a:cubicBezTo>
                <a:cubicBezTo>
                  <a:pt x="103390" y="352053"/>
                  <a:pt x="104177" y="379536"/>
                  <a:pt x="109061" y="406400"/>
                </a:cubicBezTo>
                <a:cubicBezTo>
                  <a:pt x="110977" y="416937"/>
                  <a:pt x="116279" y="426582"/>
                  <a:pt x="119221" y="436880"/>
                </a:cubicBezTo>
                <a:cubicBezTo>
                  <a:pt x="126586" y="462659"/>
                  <a:pt x="129101" y="483640"/>
                  <a:pt x="139541" y="508000"/>
                </a:cubicBezTo>
                <a:cubicBezTo>
                  <a:pt x="145507" y="521921"/>
                  <a:pt x="154424" y="534504"/>
                  <a:pt x="159861" y="548640"/>
                </a:cubicBezTo>
                <a:cubicBezTo>
                  <a:pt x="171395" y="578627"/>
                  <a:pt x="184040" y="608575"/>
                  <a:pt x="190341" y="640080"/>
                </a:cubicBezTo>
                <a:cubicBezTo>
                  <a:pt x="193728" y="657013"/>
                  <a:pt x="194438" y="674711"/>
                  <a:pt x="200501" y="690880"/>
                </a:cubicBezTo>
                <a:cubicBezTo>
                  <a:pt x="204788" y="702313"/>
                  <a:pt x="214048" y="711200"/>
                  <a:pt x="220821" y="721360"/>
                </a:cubicBezTo>
                <a:cubicBezTo>
                  <a:pt x="231287" y="763223"/>
                  <a:pt x="235605" y="775906"/>
                  <a:pt x="241141" y="822960"/>
                </a:cubicBezTo>
                <a:cubicBezTo>
                  <a:pt x="249953" y="897858"/>
                  <a:pt x="225868" y="927925"/>
                  <a:pt x="281781" y="965200"/>
                </a:cubicBezTo>
                <a:cubicBezTo>
                  <a:pt x="290692" y="971141"/>
                  <a:pt x="302101" y="971973"/>
                  <a:pt x="312261" y="975360"/>
                </a:cubicBezTo>
                <a:cubicBezTo>
                  <a:pt x="359674" y="1046480"/>
                  <a:pt x="332581" y="1022773"/>
                  <a:pt x="383381" y="1056640"/>
                </a:cubicBezTo>
                <a:cubicBezTo>
                  <a:pt x="410474" y="1053253"/>
                  <a:pt x="438948" y="1055663"/>
                  <a:pt x="464661" y="1046480"/>
                </a:cubicBezTo>
                <a:cubicBezTo>
                  <a:pt x="487660" y="1038266"/>
                  <a:pt x="503778" y="1016762"/>
                  <a:pt x="525621" y="1005840"/>
                </a:cubicBezTo>
                <a:cubicBezTo>
                  <a:pt x="605000" y="966150"/>
                  <a:pt x="527766" y="1007797"/>
                  <a:pt x="606901" y="955040"/>
                </a:cubicBezTo>
                <a:cubicBezTo>
                  <a:pt x="648628" y="927222"/>
                  <a:pt x="659304" y="931208"/>
                  <a:pt x="688181" y="894080"/>
                </a:cubicBezTo>
                <a:cubicBezTo>
                  <a:pt x="759301" y="802640"/>
                  <a:pt x="703421" y="863600"/>
                  <a:pt x="749141" y="802640"/>
                </a:cubicBezTo>
                <a:cubicBezTo>
                  <a:pt x="759301" y="789093"/>
                  <a:pt x="771089" y="776627"/>
                  <a:pt x="779621" y="762000"/>
                </a:cubicBezTo>
                <a:cubicBezTo>
                  <a:pt x="794884" y="735835"/>
                  <a:pt x="803458" y="705924"/>
                  <a:pt x="820261" y="680720"/>
                </a:cubicBezTo>
                <a:cubicBezTo>
                  <a:pt x="827034" y="670560"/>
                  <a:pt x="831046" y="657868"/>
                  <a:pt x="840581" y="650240"/>
                </a:cubicBezTo>
                <a:cubicBezTo>
                  <a:pt x="848944" y="643550"/>
                  <a:pt x="860901" y="643467"/>
                  <a:pt x="871061" y="640080"/>
                </a:cubicBezTo>
                <a:cubicBezTo>
                  <a:pt x="877834" y="629920"/>
                  <a:pt x="882000" y="617417"/>
                  <a:pt x="891381" y="609600"/>
                </a:cubicBezTo>
                <a:cubicBezTo>
                  <a:pt x="938755" y="570122"/>
                  <a:pt x="982940" y="593909"/>
                  <a:pt x="1043781" y="599440"/>
                </a:cubicBezTo>
                <a:cubicBezTo>
                  <a:pt x="1140228" y="631589"/>
                  <a:pt x="1083410" y="621699"/>
                  <a:pt x="1216501" y="609600"/>
                </a:cubicBezTo>
                <a:cubicBezTo>
                  <a:pt x="1300790" y="581504"/>
                  <a:pt x="1168199" y="628671"/>
                  <a:pt x="1307941" y="558800"/>
                </a:cubicBezTo>
                <a:cubicBezTo>
                  <a:pt x="1442727" y="491407"/>
                  <a:pt x="1274415" y="573168"/>
                  <a:pt x="1379061" y="528320"/>
                </a:cubicBezTo>
                <a:cubicBezTo>
                  <a:pt x="1453442" y="496442"/>
                  <a:pt x="1385414" y="516572"/>
                  <a:pt x="1460341" y="497840"/>
                </a:cubicBezTo>
                <a:cubicBezTo>
                  <a:pt x="1473888" y="487680"/>
                  <a:pt x="1485835" y="474933"/>
                  <a:pt x="1500981" y="467360"/>
                </a:cubicBezTo>
                <a:cubicBezTo>
                  <a:pt x="1520139" y="457781"/>
                  <a:pt x="1544119" y="458921"/>
                  <a:pt x="1561941" y="447040"/>
                </a:cubicBezTo>
                <a:lnTo>
                  <a:pt x="1622901" y="406400"/>
                </a:lnTo>
                <a:lnTo>
                  <a:pt x="1653381" y="386080"/>
                </a:lnTo>
                <a:cubicBezTo>
                  <a:pt x="1680474" y="389467"/>
                  <a:pt x="1707674" y="392088"/>
                  <a:pt x="1734661" y="396240"/>
                </a:cubicBezTo>
                <a:cubicBezTo>
                  <a:pt x="1768197" y="401399"/>
                  <a:pt x="1793739" y="408470"/>
                  <a:pt x="1826101" y="416560"/>
                </a:cubicBezTo>
                <a:cubicBezTo>
                  <a:pt x="1910488" y="410532"/>
                  <a:pt x="1949005" y="413774"/>
                  <a:pt x="2019141" y="396240"/>
                </a:cubicBezTo>
                <a:cubicBezTo>
                  <a:pt x="2029531" y="393643"/>
                  <a:pt x="2039461" y="389467"/>
                  <a:pt x="2049621" y="386080"/>
                </a:cubicBezTo>
                <a:cubicBezTo>
                  <a:pt x="2098550" y="390973"/>
                  <a:pt x="2153288" y="393109"/>
                  <a:pt x="2202021" y="406400"/>
                </a:cubicBezTo>
                <a:cubicBezTo>
                  <a:pt x="2222685" y="412036"/>
                  <a:pt x="2242661" y="419947"/>
                  <a:pt x="2262981" y="426720"/>
                </a:cubicBezTo>
                <a:lnTo>
                  <a:pt x="2293461" y="436880"/>
                </a:lnTo>
                <a:cubicBezTo>
                  <a:pt x="2303621" y="440267"/>
                  <a:pt x="2315030" y="441099"/>
                  <a:pt x="2323941" y="447040"/>
                </a:cubicBezTo>
                <a:cubicBezTo>
                  <a:pt x="2411292" y="505274"/>
                  <a:pt x="2300773" y="435456"/>
                  <a:pt x="2384901" y="477520"/>
                </a:cubicBezTo>
                <a:cubicBezTo>
                  <a:pt x="2395823" y="482981"/>
                  <a:pt x="2404158" y="493030"/>
                  <a:pt x="2415381" y="497840"/>
                </a:cubicBezTo>
                <a:cubicBezTo>
                  <a:pt x="2452452" y="513728"/>
                  <a:pt x="2548892" y="515696"/>
                  <a:pt x="2567781" y="518160"/>
                </a:cubicBezTo>
                <a:cubicBezTo>
                  <a:pt x="2608636" y="523489"/>
                  <a:pt x="2648819" y="533370"/>
                  <a:pt x="2689701" y="538480"/>
                </a:cubicBezTo>
                <a:lnTo>
                  <a:pt x="2770981" y="548640"/>
                </a:lnTo>
                <a:cubicBezTo>
                  <a:pt x="2784528" y="555413"/>
                  <a:pt x="2797253" y="564171"/>
                  <a:pt x="2811621" y="568960"/>
                </a:cubicBezTo>
                <a:cubicBezTo>
                  <a:pt x="2869896" y="588385"/>
                  <a:pt x="2896285" y="575734"/>
                  <a:pt x="2964021" y="568960"/>
                </a:cubicBezTo>
                <a:lnTo>
                  <a:pt x="2994501" y="538480"/>
                </a:ln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7058263-4050-4A60-9C04-89F83A2C72B3}"/>
              </a:ext>
            </a:extLst>
          </p:cNvPr>
          <p:cNvSpPr/>
          <p:nvPr/>
        </p:nvSpPr>
        <p:spPr>
          <a:xfrm>
            <a:off x="5902960" y="4846184"/>
            <a:ext cx="1178560" cy="254653"/>
          </a:xfrm>
          <a:custGeom>
            <a:avLst/>
            <a:gdLst>
              <a:gd name="connsiteX0" fmla="*/ 0 w 1178560"/>
              <a:gd name="connsiteY0" fmla="*/ 10296 h 254653"/>
              <a:gd name="connsiteX1" fmla="*/ 345440 w 1178560"/>
              <a:gd name="connsiteY1" fmla="*/ 10296 h 254653"/>
              <a:gd name="connsiteX2" fmla="*/ 406400 w 1178560"/>
              <a:gd name="connsiteY2" fmla="*/ 50936 h 254653"/>
              <a:gd name="connsiteX3" fmla="*/ 436880 w 1178560"/>
              <a:gd name="connsiteY3" fmla="*/ 71256 h 254653"/>
              <a:gd name="connsiteX4" fmla="*/ 467360 w 1178560"/>
              <a:gd name="connsiteY4" fmla="*/ 91576 h 254653"/>
              <a:gd name="connsiteX5" fmla="*/ 487680 w 1178560"/>
              <a:gd name="connsiteY5" fmla="*/ 122056 h 254653"/>
              <a:gd name="connsiteX6" fmla="*/ 558800 w 1178560"/>
              <a:gd name="connsiteY6" fmla="*/ 162696 h 254653"/>
              <a:gd name="connsiteX7" fmla="*/ 599440 w 1178560"/>
              <a:gd name="connsiteY7" fmla="*/ 203336 h 254653"/>
              <a:gd name="connsiteX8" fmla="*/ 660400 w 1178560"/>
              <a:gd name="connsiteY8" fmla="*/ 223656 h 254653"/>
              <a:gd name="connsiteX9" fmla="*/ 690880 w 1178560"/>
              <a:gd name="connsiteY9" fmla="*/ 233816 h 254653"/>
              <a:gd name="connsiteX10" fmla="*/ 812800 w 1178560"/>
              <a:gd name="connsiteY10" fmla="*/ 223656 h 254653"/>
              <a:gd name="connsiteX11" fmla="*/ 883920 w 1178560"/>
              <a:gd name="connsiteY11" fmla="*/ 203336 h 254653"/>
              <a:gd name="connsiteX12" fmla="*/ 1005840 w 1178560"/>
              <a:gd name="connsiteY12" fmla="*/ 213496 h 254653"/>
              <a:gd name="connsiteX13" fmla="*/ 1066800 w 1178560"/>
              <a:gd name="connsiteY13" fmla="*/ 243976 h 254653"/>
              <a:gd name="connsiteX14" fmla="*/ 1178560 w 1178560"/>
              <a:gd name="connsiteY14" fmla="*/ 254136 h 254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8560" h="254653">
                <a:moveTo>
                  <a:pt x="0" y="10296"/>
                </a:moveTo>
                <a:cubicBezTo>
                  <a:pt x="72432" y="6674"/>
                  <a:pt x="260486" y="-10942"/>
                  <a:pt x="345440" y="10296"/>
                </a:cubicBezTo>
                <a:cubicBezTo>
                  <a:pt x="369132" y="16219"/>
                  <a:pt x="386080" y="37389"/>
                  <a:pt x="406400" y="50936"/>
                </a:cubicBezTo>
                <a:lnTo>
                  <a:pt x="436880" y="71256"/>
                </a:lnTo>
                <a:lnTo>
                  <a:pt x="467360" y="91576"/>
                </a:lnTo>
                <a:cubicBezTo>
                  <a:pt x="474133" y="101736"/>
                  <a:pt x="479046" y="113422"/>
                  <a:pt x="487680" y="122056"/>
                </a:cubicBezTo>
                <a:cubicBezTo>
                  <a:pt x="514890" y="149266"/>
                  <a:pt x="526925" y="138790"/>
                  <a:pt x="558800" y="162696"/>
                </a:cubicBezTo>
                <a:cubicBezTo>
                  <a:pt x="574126" y="174191"/>
                  <a:pt x="583012" y="193479"/>
                  <a:pt x="599440" y="203336"/>
                </a:cubicBezTo>
                <a:cubicBezTo>
                  <a:pt x="617807" y="214356"/>
                  <a:pt x="640080" y="216883"/>
                  <a:pt x="660400" y="223656"/>
                </a:cubicBezTo>
                <a:lnTo>
                  <a:pt x="690880" y="233816"/>
                </a:lnTo>
                <a:cubicBezTo>
                  <a:pt x="731520" y="230429"/>
                  <a:pt x="772334" y="228714"/>
                  <a:pt x="812800" y="223656"/>
                </a:cubicBezTo>
                <a:cubicBezTo>
                  <a:pt x="833212" y="221105"/>
                  <a:pt x="863676" y="210084"/>
                  <a:pt x="883920" y="203336"/>
                </a:cubicBezTo>
                <a:cubicBezTo>
                  <a:pt x="924560" y="206723"/>
                  <a:pt x="965417" y="208106"/>
                  <a:pt x="1005840" y="213496"/>
                </a:cubicBezTo>
                <a:cubicBezTo>
                  <a:pt x="1054788" y="220022"/>
                  <a:pt x="1019560" y="226261"/>
                  <a:pt x="1066800" y="243976"/>
                </a:cubicBezTo>
                <a:cubicBezTo>
                  <a:pt x="1104520" y="258121"/>
                  <a:pt x="1139168" y="254136"/>
                  <a:pt x="1178560" y="254136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4E5A37E1-370F-47D8-AE9B-F326AD5AB160}"/>
              </a:ext>
            </a:extLst>
          </p:cNvPr>
          <p:cNvSpPr/>
          <p:nvPr/>
        </p:nvSpPr>
        <p:spPr>
          <a:xfrm>
            <a:off x="7548880" y="3952240"/>
            <a:ext cx="396307" cy="396240"/>
          </a:xfrm>
          <a:custGeom>
            <a:avLst/>
            <a:gdLst>
              <a:gd name="connsiteX0" fmla="*/ 0 w 396307"/>
              <a:gd name="connsiteY0" fmla="*/ 396240 h 396240"/>
              <a:gd name="connsiteX1" fmla="*/ 60960 w 396307"/>
              <a:gd name="connsiteY1" fmla="*/ 365760 h 396240"/>
              <a:gd name="connsiteX2" fmla="*/ 91440 w 396307"/>
              <a:gd name="connsiteY2" fmla="*/ 355600 h 396240"/>
              <a:gd name="connsiteX3" fmla="*/ 152400 w 396307"/>
              <a:gd name="connsiteY3" fmla="*/ 314960 h 396240"/>
              <a:gd name="connsiteX4" fmla="*/ 345440 w 396307"/>
              <a:gd name="connsiteY4" fmla="*/ 314960 h 396240"/>
              <a:gd name="connsiteX5" fmla="*/ 375920 w 396307"/>
              <a:gd name="connsiteY5" fmla="*/ 294640 h 396240"/>
              <a:gd name="connsiteX6" fmla="*/ 396240 w 396307"/>
              <a:gd name="connsiteY6" fmla="*/ 233680 h 396240"/>
              <a:gd name="connsiteX7" fmla="*/ 386080 w 396307"/>
              <a:gd name="connsiteY7" fmla="*/ 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307" h="396240">
                <a:moveTo>
                  <a:pt x="0" y="396240"/>
                </a:moveTo>
                <a:cubicBezTo>
                  <a:pt x="20320" y="386080"/>
                  <a:pt x="40200" y="374987"/>
                  <a:pt x="60960" y="365760"/>
                </a:cubicBezTo>
                <a:cubicBezTo>
                  <a:pt x="70747" y="361410"/>
                  <a:pt x="82529" y="361541"/>
                  <a:pt x="91440" y="355600"/>
                </a:cubicBezTo>
                <a:cubicBezTo>
                  <a:pt x="167546" y="304863"/>
                  <a:pt x="79926" y="339118"/>
                  <a:pt x="152400" y="314960"/>
                </a:cubicBezTo>
                <a:cubicBezTo>
                  <a:pt x="233917" y="325150"/>
                  <a:pt x="257016" y="333908"/>
                  <a:pt x="345440" y="314960"/>
                </a:cubicBezTo>
                <a:cubicBezTo>
                  <a:pt x="357380" y="312401"/>
                  <a:pt x="365760" y="301413"/>
                  <a:pt x="375920" y="294640"/>
                </a:cubicBezTo>
                <a:cubicBezTo>
                  <a:pt x="382693" y="274320"/>
                  <a:pt x="397428" y="255066"/>
                  <a:pt x="396240" y="233680"/>
                </a:cubicBezTo>
                <a:cubicBezTo>
                  <a:pt x="385141" y="33893"/>
                  <a:pt x="386080" y="111854"/>
                  <a:pt x="386080" y="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78590E56-4E0D-4B5C-9659-0D815E4870A1}"/>
              </a:ext>
            </a:extLst>
          </p:cNvPr>
          <p:cNvSpPr/>
          <p:nvPr/>
        </p:nvSpPr>
        <p:spPr>
          <a:xfrm>
            <a:off x="8737600" y="3200258"/>
            <a:ext cx="660400" cy="223662"/>
          </a:xfrm>
          <a:custGeom>
            <a:avLst/>
            <a:gdLst>
              <a:gd name="connsiteX0" fmla="*/ 0 w 660400"/>
              <a:gd name="connsiteY0" fmla="*/ 193182 h 223662"/>
              <a:gd name="connsiteX1" fmla="*/ 132080 w 660400"/>
              <a:gd name="connsiteY1" fmla="*/ 172862 h 223662"/>
              <a:gd name="connsiteX2" fmla="*/ 162560 w 660400"/>
              <a:gd name="connsiteY2" fmla="*/ 183022 h 223662"/>
              <a:gd name="connsiteX3" fmla="*/ 223520 w 660400"/>
              <a:gd name="connsiteY3" fmla="*/ 223662 h 223662"/>
              <a:gd name="connsiteX4" fmla="*/ 314960 w 660400"/>
              <a:gd name="connsiteY4" fmla="*/ 213502 h 223662"/>
              <a:gd name="connsiteX5" fmla="*/ 345440 w 660400"/>
              <a:gd name="connsiteY5" fmla="*/ 193182 h 223662"/>
              <a:gd name="connsiteX6" fmla="*/ 406400 w 660400"/>
              <a:gd name="connsiteY6" fmla="*/ 183022 h 223662"/>
              <a:gd name="connsiteX7" fmla="*/ 436880 w 660400"/>
              <a:gd name="connsiteY7" fmla="*/ 172862 h 223662"/>
              <a:gd name="connsiteX8" fmla="*/ 467360 w 660400"/>
              <a:gd name="connsiteY8" fmla="*/ 142382 h 223662"/>
              <a:gd name="connsiteX9" fmla="*/ 528320 w 660400"/>
              <a:gd name="connsiteY9" fmla="*/ 122062 h 223662"/>
              <a:gd name="connsiteX10" fmla="*/ 558800 w 660400"/>
              <a:gd name="connsiteY10" fmla="*/ 101742 h 223662"/>
              <a:gd name="connsiteX11" fmla="*/ 579120 w 660400"/>
              <a:gd name="connsiteY11" fmla="*/ 71262 h 223662"/>
              <a:gd name="connsiteX12" fmla="*/ 609600 w 660400"/>
              <a:gd name="connsiteY12" fmla="*/ 10302 h 223662"/>
              <a:gd name="connsiteX13" fmla="*/ 660400 w 660400"/>
              <a:gd name="connsiteY13" fmla="*/ 142 h 22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0400" h="223662">
                <a:moveTo>
                  <a:pt x="0" y="193182"/>
                </a:moveTo>
                <a:cubicBezTo>
                  <a:pt x="95155" y="161464"/>
                  <a:pt x="64413" y="153529"/>
                  <a:pt x="132080" y="172862"/>
                </a:cubicBezTo>
                <a:cubicBezTo>
                  <a:pt x="142378" y="175804"/>
                  <a:pt x="153198" y="177821"/>
                  <a:pt x="162560" y="183022"/>
                </a:cubicBezTo>
                <a:cubicBezTo>
                  <a:pt x="183908" y="194882"/>
                  <a:pt x="223520" y="223662"/>
                  <a:pt x="223520" y="223662"/>
                </a:cubicBezTo>
                <a:cubicBezTo>
                  <a:pt x="254000" y="220275"/>
                  <a:pt x="285208" y="220940"/>
                  <a:pt x="314960" y="213502"/>
                </a:cubicBezTo>
                <a:cubicBezTo>
                  <a:pt x="326806" y="210540"/>
                  <a:pt x="333856" y="197043"/>
                  <a:pt x="345440" y="193182"/>
                </a:cubicBezTo>
                <a:cubicBezTo>
                  <a:pt x="364983" y="186668"/>
                  <a:pt x="386290" y="187491"/>
                  <a:pt x="406400" y="183022"/>
                </a:cubicBezTo>
                <a:cubicBezTo>
                  <a:pt x="416855" y="180699"/>
                  <a:pt x="426720" y="176249"/>
                  <a:pt x="436880" y="172862"/>
                </a:cubicBezTo>
                <a:cubicBezTo>
                  <a:pt x="447040" y="162702"/>
                  <a:pt x="454800" y="149360"/>
                  <a:pt x="467360" y="142382"/>
                </a:cubicBezTo>
                <a:cubicBezTo>
                  <a:pt x="486084" y="131980"/>
                  <a:pt x="510498" y="133943"/>
                  <a:pt x="528320" y="122062"/>
                </a:cubicBezTo>
                <a:lnTo>
                  <a:pt x="558800" y="101742"/>
                </a:lnTo>
                <a:cubicBezTo>
                  <a:pt x="565573" y="91582"/>
                  <a:pt x="573659" y="82184"/>
                  <a:pt x="579120" y="71262"/>
                </a:cubicBezTo>
                <a:cubicBezTo>
                  <a:pt x="591391" y="46721"/>
                  <a:pt x="585336" y="29713"/>
                  <a:pt x="609600" y="10302"/>
                </a:cubicBezTo>
                <a:cubicBezTo>
                  <a:pt x="624977" y="-2000"/>
                  <a:pt x="642986" y="142"/>
                  <a:pt x="660400" y="142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56D60-ECF3-4A40-8272-A1C9F5BBA4B3}"/>
              </a:ext>
            </a:extLst>
          </p:cNvPr>
          <p:cNvSpPr txBox="1"/>
          <p:nvPr/>
        </p:nvSpPr>
        <p:spPr>
          <a:xfrm>
            <a:off x="523220" y="407424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 мужественных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5C4F7-1D8C-4A13-83F9-3FBA319556A2}"/>
              </a:ext>
            </a:extLst>
          </p:cNvPr>
          <p:cNvSpPr txBox="1"/>
          <p:nvPr/>
        </p:nvSpPr>
        <p:spPr>
          <a:xfrm>
            <a:off x="7045452" y="348147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Якорь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8BC172-A10D-41FA-A3FA-1B1657E15294}"/>
              </a:ext>
            </a:extLst>
          </p:cNvPr>
          <p:cNvSpPr txBox="1"/>
          <p:nvPr/>
        </p:nvSpPr>
        <p:spPr>
          <a:xfrm>
            <a:off x="6507450" y="5259442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Гостилицкий</a:t>
            </a:r>
            <a:endParaRPr lang="ru-RU" b="1" i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03822-2732-4195-BAAA-93B273803621}"/>
              </a:ext>
            </a:extLst>
          </p:cNvPr>
          <p:cNvSpPr txBox="1"/>
          <p:nvPr/>
        </p:nvSpPr>
        <p:spPr>
          <a:xfrm>
            <a:off x="7513204" y="4449916"/>
            <a:ext cx="18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Январский гром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C84A1B-6743-44D6-B311-F1886BCCFBFE}"/>
              </a:ext>
            </a:extLst>
          </p:cNvPr>
          <p:cNvSpPr txBox="1"/>
          <p:nvPr/>
        </p:nvSpPr>
        <p:spPr>
          <a:xfrm>
            <a:off x="7640313" y="2867000"/>
            <a:ext cx="103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Атака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9CD42-3973-49B1-9A44-F824788A7E75}"/>
              </a:ext>
            </a:extLst>
          </p:cNvPr>
          <p:cNvSpPr txBox="1"/>
          <p:nvPr/>
        </p:nvSpPr>
        <p:spPr>
          <a:xfrm>
            <a:off x="9243051" y="3248759"/>
            <a:ext cx="162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Приморский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85E673-4BB1-4735-8A3F-F6A81EC3C187}"/>
              </a:ext>
            </a:extLst>
          </p:cNvPr>
          <p:cNvSpPr txBox="1"/>
          <p:nvPr/>
        </p:nvSpPr>
        <p:spPr>
          <a:xfrm>
            <a:off x="4876760" y="3889575"/>
            <a:ext cx="178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Дальний рубеж</a:t>
            </a:r>
          </a:p>
        </p:txBody>
      </p:sp>
      <p:pic>
        <p:nvPicPr>
          <p:cNvPr id="2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C922A8B-261A-4194-8D7B-D4E261F00B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6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4915" y="2967006"/>
            <a:ext cx="761747" cy="76174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CB34A1-5B29-43DD-9E3C-322A42314ECB}"/>
              </a:ext>
            </a:extLst>
          </p:cNvPr>
          <p:cNvSpPr txBox="1"/>
          <p:nvPr/>
        </p:nvSpPr>
        <p:spPr>
          <a:xfrm>
            <a:off x="2890106" y="3728753"/>
            <a:ext cx="1783030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«Ленинграда слава боевая..»</a:t>
            </a:r>
          </a:p>
        </p:txBody>
      </p:sp>
      <p:pic>
        <p:nvPicPr>
          <p:cNvPr id="2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6EDF413-A5D4-423B-B6AD-6829152444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117" end="4658.2154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2960" y="2200080"/>
            <a:ext cx="1036252" cy="103625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254967-0EA4-4AA2-ABB3-515747220A48}"/>
              </a:ext>
            </a:extLst>
          </p:cNvPr>
          <p:cNvSpPr txBox="1"/>
          <p:nvPr/>
        </p:nvSpPr>
        <p:spPr>
          <a:xfrm>
            <a:off x="4572020" y="964241"/>
            <a:ext cx="3429037" cy="923330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«О </a:t>
            </a:r>
            <a:r>
              <a:rPr lang="ru-RU" dirty="0" err="1"/>
              <a:t>Ораниенбаумском</a:t>
            </a:r>
            <a:r>
              <a:rPr lang="ru-RU" dirty="0"/>
              <a:t> плацдарме» Член президиума ветеранов Серебряков В. Г.</a:t>
            </a:r>
          </a:p>
        </p:txBody>
      </p:sp>
    </p:spTree>
    <p:extLst>
      <p:ext uri="{BB962C8B-B14F-4D97-AF65-F5344CB8AC3E}">
        <p14:creationId xmlns:p14="http://schemas.microsoft.com/office/powerpoint/2010/main" val="386631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EA36F57-4081-4AC4-93DE-F7C3556A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11B5A-26FF-4494-8398-14551BAB42C6}"/>
              </a:ext>
            </a:extLst>
          </p:cNvPr>
          <p:cNvSpPr txBox="1"/>
          <p:nvPr/>
        </p:nvSpPr>
        <p:spPr>
          <a:xfrm>
            <a:off x="1854200" y="1807031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2800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Вечная слава героям, павшим в боях за свободу и независимость нашей Родины!»</a:t>
            </a:r>
          </a:p>
          <a:p>
            <a:endParaRPr lang="ru-RU" sz="2800" b="1" u="sng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800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Ольга Берггольц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97513-FDB5-4C71-8052-C98A334A9ED5}"/>
              </a:ext>
            </a:extLst>
          </p:cNvPr>
          <p:cNvSpPr txBox="1"/>
          <p:nvPr/>
        </p:nvSpPr>
        <p:spPr>
          <a:xfrm>
            <a:off x="5953760" y="3850640"/>
            <a:ext cx="3992880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8217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36AF275-A400-466C-9D3A-2BEE7179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947EA3-391E-4095-937C-8D563F34FF97}"/>
              </a:ext>
            </a:extLst>
          </p:cNvPr>
          <p:cNvSpPr txBox="1"/>
          <p:nvPr/>
        </p:nvSpPr>
        <p:spPr>
          <a:xfrm>
            <a:off x="7406640" y="1071828"/>
            <a:ext cx="3891280" cy="1938992"/>
          </a:xfrm>
          <a:prstGeom prst="rect">
            <a:avLst/>
          </a:prstGeom>
          <a:solidFill>
            <a:schemeClr val="accent2">
              <a:alpha val="5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Эта память –  верьте, люди, – </a:t>
            </a:r>
          </a:p>
          <a:p>
            <a:pPr algn="ctr"/>
            <a:r>
              <a:rPr lang="ru-RU" sz="2400" dirty="0"/>
              <a:t>Всей земле нужна.</a:t>
            </a:r>
          </a:p>
          <a:p>
            <a:pPr algn="ctr"/>
            <a:r>
              <a:rPr lang="ru-RU" sz="2400" dirty="0"/>
              <a:t>Если мы войну забудем,</a:t>
            </a:r>
          </a:p>
          <a:p>
            <a:pPr algn="ctr"/>
            <a:r>
              <a:rPr lang="ru-RU" sz="2400" dirty="0"/>
              <a:t>Вновь придет война.</a:t>
            </a:r>
          </a:p>
          <a:p>
            <a:pPr algn="ctr"/>
            <a:r>
              <a:rPr lang="ru-RU" sz="2400" dirty="0"/>
              <a:t>(Роберт Рождественский)</a:t>
            </a: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9826141-3FB5-4FD4-B4E1-5F281C47E5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2" end="2256.14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1240" y="3632200"/>
            <a:ext cx="140208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2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7727E90-89AF-4C07-A0D5-0EDD33E2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CA8D8-40D5-45DB-86BA-DF56EF80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-345440"/>
            <a:ext cx="10058400" cy="13716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Патриотизм и туризм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6A860-CC0C-49E3-A136-094ED249A4A4}"/>
              </a:ext>
            </a:extLst>
          </p:cNvPr>
          <p:cNvSpPr txBox="1"/>
          <p:nvPr/>
        </p:nvSpPr>
        <p:spPr>
          <a:xfrm>
            <a:off x="904240" y="749724"/>
            <a:ext cx="1063244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Ни для кого не станет секретом, что память – это великая ценность данная человеку. Тема Великой Отечественной войны всегда была тяжелой и величественной для нашей страны. Пережитые ужас и мучения навсегда останутся кровавым отпечатком на нашей земле. Но чтобы не допустить трагедии повторно, нам необходимо ПОМНИТЬ и воспитывать патриотические чувства в подрастающих поколениях, любовь к своей Родине, истории и традициям.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5E947-68C5-4F20-B888-E63630D9D1DE}"/>
              </a:ext>
            </a:extLst>
          </p:cNvPr>
          <p:cNvSpPr txBox="1"/>
          <p:nvPr/>
        </p:nvSpPr>
        <p:spPr>
          <a:xfrm>
            <a:off x="922020" y="4728812"/>
            <a:ext cx="10614660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Туристская сфера активным образом может способствовать данному процессу. Благодаря имеющимся ресурсам образуются комплексные просветительские программы, которые наглядно могут продемонстрировать, упростить и сделать более мобильным обучение подрастающего поколения и молодежи. </a:t>
            </a:r>
          </a:p>
          <a:p>
            <a:pPr algn="just"/>
            <a:r>
              <a:rPr lang="ru-RU" dirty="0"/>
              <a:t>Туризм, благодаря широте своих возможностей, способен воздействовать на интеллектуальные, волевые, эмоциональные сферы личности, и в совокупности всех факторов максимально эффективно доносить любую информацию до адресата.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9047D1-CC1D-4FF2-BAD0-352218938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" y="2290737"/>
            <a:ext cx="3670300" cy="231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05DB6C0-4616-4B13-90C2-412FEF4B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05" y="2314294"/>
            <a:ext cx="3302000" cy="2327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B984B86-7385-4A11-8FE1-939B500C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90" y="2290736"/>
            <a:ext cx="3491989" cy="2327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976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D504FFE-F9B6-42FD-9215-FF962529C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5AC6BC-C2DE-45C3-BB9B-C6FA95FFE02F}"/>
              </a:ext>
            </a:extLst>
          </p:cNvPr>
          <p:cNvSpPr txBox="1"/>
          <p:nvPr/>
        </p:nvSpPr>
        <p:spPr>
          <a:xfrm>
            <a:off x="1691640" y="1351508"/>
            <a:ext cx="8808720" cy="41549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В последнее время набирает все большую популярность тенденция к ИНТЕРАКТИВНОЙ подаче информации. С учетом развития современных технологий это позволяет сделать экскурсионную программу наиболее полезной, обширной и наполненной. </a:t>
            </a:r>
          </a:p>
          <a:p>
            <a:endParaRPr lang="ru-RU" sz="2200" dirty="0"/>
          </a:p>
          <a:p>
            <a:pPr algn="just"/>
            <a:r>
              <a:rPr lang="ru-RU" sz="2200" dirty="0"/>
              <a:t>Аудиальное сопровождение маршрута лишь украшает и подчеркивает знаковые моменты экскурсии, помогает акцентировать внимание на том, что важно. Безусловно, оно является и туристским аттрактором, помогающим также поддерживать внимание аудитории на высоком уровне, давая ей передохнуть и не перегружая информацией. Именно поэтому, все чаще в экскурсионные программы добавляются музыкальные композиции, способствующие экскурсионному воспитанию.</a:t>
            </a:r>
          </a:p>
        </p:txBody>
      </p:sp>
    </p:spTree>
    <p:extLst>
      <p:ext uri="{BB962C8B-B14F-4D97-AF65-F5344CB8AC3E}">
        <p14:creationId xmlns:p14="http://schemas.microsoft.com/office/powerpoint/2010/main" val="356126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86931-7AEC-400B-94CE-067F79D5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FE7F0A-C85F-4F86-AC50-B55D8308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5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0C2F91EC-8011-42E4-AC31-59261117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F6F1A-0776-4BD4-ADDF-D98B9C40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-294640"/>
            <a:ext cx="11765280" cy="1097280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Памятники на рубежах блокадного кольца Ленинграда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F08305-AA5A-491B-BA32-2C414195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1" y="419244"/>
            <a:ext cx="2876550" cy="2157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028D7AF-91B1-405F-B7DF-43F5BF123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25" y="2558572"/>
            <a:ext cx="2876550" cy="2157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7F37AD2-518C-4293-B10A-28C3CF04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87" y="419244"/>
            <a:ext cx="2882784" cy="2157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659F56E-D966-4B4B-9DE3-11DC007CE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37" y="419243"/>
            <a:ext cx="2876550" cy="2151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4ECE09E-3519-4588-B6BA-F0D8498B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9" y="2576656"/>
            <a:ext cx="2836387" cy="2163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C65A0A8-FE18-4D55-8A63-078E820C7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7" y="2582685"/>
            <a:ext cx="2859646" cy="2151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05E4B3E1-B074-47F4-83F4-0DADB6EE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31" y="2597879"/>
            <a:ext cx="2905961" cy="2151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B56376E5-0DEF-41EF-9B36-CBB70488F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75" y="405609"/>
            <a:ext cx="2876550" cy="2133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FC78A3E9-B25F-4BDD-912C-8F72E8C3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8" y="4703929"/>
            <a:ext cx="2885375" cy="2151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31D9C58B-0182-4BBF-87E2-2926F0D0D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7" y="4697900"/>
            <a:ext cx="2905961" cy="2160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2EE95BB4-4DAD-45C1-9630-7C974E14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207" y="4699243"/>
            <a:ext cx="2917548" cy="2157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9E2956E1-9442-47F6-8F90-8F008F4B5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928" y="4706616"/>
            <a:ext cx="2880963" cy="215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F425A65A-C685-47C6-92D6-BFE58ED6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79" y="3658376"/>
            <a:ext cx="2917548" cy="1639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8852CF-0CE2-4647-84A5-47E6E7BB0AAA}"/>
              </a:ext>
            </a:extLst>
          </p:cNvPr>
          <p:cNvSpPr txBox="1"/>
          <p:nvPr/>
        </p:nvSpPr>
        <p:spPr>
          <a:xfrm>
            <a:off x="426720" y="461440"/>
            <a:ext cx="1750339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Кировский вал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5CE4E-9450-4251-A99E-3DAAAFE11AB1}"/>
              </a:ext>
            </a:extLst>
          </p:cNvPr>
          <p:cNvSpPr txBox="1"/>
          <p:nvPr/>
        </p:nvSpPr>
        <p:spPr>
          <a:xfrm>
            <a:off x="6203715" y="2682751"/>
            <a:ext cx="2057714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Пулковский рубеж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5A64D-1E33-4B6D-9FD2-F38A60B22763}"/>
              </a:ext>
            </a:extLst>
          </p:cNvPr>
          <p:cNvSpPr txBox="1"/>
          <p:nvPr/>
        </p:nvSpPr>
        <p:spPr>
          <a:xfrm>
            <a:off x="6203715" y="543099"/>
            <a:ext cx="1438495" cy="3673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Ополченцы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43E98-AF06-41A9-A6DC-BB2765C669A1}"/>
              </a:ext>
            </a:extLst>
          </p:cNvPr>
          <p:cNvSpPr txBox="1"/>
          <p:nvPr/>
        </p:nvSpPr>
        <p:spPr>
          <a:xfrm>
            <a:off x="9086499" y="538715"/>
            <a:ext cx="1618259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Непокоренные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85F40-3917-4627-9E3B-AB546CFC12C4}"/>
              </a:ext>
            </a:extLst>
          </p:cNvPr>
          <p:cNvSpPr txBox="1"/>
          <p:nvPr/>
        </p:nvSpPr>
        <p:spPr>
          <a:xfrm>
            <a:off x="539227" y="2693322"/>
            <a:ext cx="86360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Штурм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EE83F-9DCB-488F-95A7-AEB83D15270B}"/>
              </a:ext>
            </a:extLst>
          </p:cNvPr>
          <p:cNvSpPr txBox="1"/>
          <p:nvPr/>
        </p:nvSpPr>
        <p:spPr>
          <a:xfrm>
            <a:off x="3392145" y="2692135"/>
            <a:ext cx="1954379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Ижорский таран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B1605-2C1F-4FC4-A59A-4385B31ECA7D}"/>
              </a:ext>
            </a:extLst>
          </p:cNvPr>
          <p:cNvSpPr txBox="1"/>
          <p:nvPr/>
        </p:nvSpPr>
        <p:spPr>
          <a:xfrm>
            <a:off x="9121617" y="2693150"/>
            <a:ext cx="1843126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Невский порог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AC1C6-89E0-449A-AA5D-410C80B3873C}"/>
              </a:ext>
            </a:extLst>
          </p:cNvPr>
          <p:cNvSpPr txBox="1"/>
          <p:nvPr/>
        </p:nvSpPr>
        <p:spPr>
          <a:xfrm>
            <a:off x="3374988" y="538715"/>
            <a:ext cx="2081053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Безымянная высота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C49A0-F2DF-475D-ABA8-F2FFD7436ED9}"/>
              </a:ext>
            </a:extLst>
          </p:cNvPr>
          <p:cNvSpPr txBox="1"/>
          <p:nvPr/>
        </p:nvSpPr>
        <p:spPr>
          <a:xfrm>
            <a:off x="474400" y="4814566"/>
            <a:ext cx="1884216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Невский пятачок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ED58B-BE6B-41F6-B90A-48D2C8541B89}"/>
              </a:ext>
            </a:extLst>
          </p:cNvPr>
          <p:cNvSpPr txBox="1"/>
          <p:nvPr/>
        </p:nvSpPr>
        <p:spPr>
          <a:xfrm>
            <a:off x="3356667" y="4798899"/>
            <a:ext cx="118872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Прорыв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F9BEF-B41F-4995-B82D-2F294D5C5229}"/>
              </a:ext>
            </a:extLst>
          </p:cNvPr>
          <p:cNvSpPr txBox="1"/>
          <p:nvPr/>
        </p:nvSpPr>
        <p:spPr>
          <a:xfrm>
            <a:off x="6203715" y="5281458"/>
            <a:ext cx="92456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Сестра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991EC6-AD75-45C4-899B-91DB3066B656}"/>
              </a:ext>
            </a:extLst>
          </p:cNvPr>
          <p:cNvSpPr txBox="1"/>
          <p:nvPr/>
        </p:nvSpPr>
        <p:spPr>
          <a:xfrm>
            <a:off x="9202053" y="4792886"/>
            <a:ext cx="123952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Сад мира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3903B6-DF1A-4FDB-8ABB-949A0542691C}"/>
              </a:ext>
            </a:extLst>
          </p:cNvPr>
          <p:cNvSpPr txBox="1"/>
          <p:nvPr/>
        </p:nvSpPr>
        <p:spPr>
          <a:xfrm>
            <a:off x="4763944" y="3826993"/>
            <a:ext cx="2778227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Лемболовская</a:t>
            </a:r>
            <a:r>
              <a:rPr lang="ru-RU" dirty="0"/>
              <a:t> твердыня</a:t>
            </a:r>
          </a:p>
        </p:txBody>
      </p:sp>
      <p:pic>
        <p:nvPicPr>
          <p:cNvPr id="1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5D72E56-9E82-4015-81C1-1D2F9E67D7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0" end="3972.0634"/>
                </p14:media>
              </p:ext>
            </p:extLst>
          </p:nvPr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halk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28" y="1256010"/>
            <a:ext cx="1075334" cy="107533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0323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DE6559-B93E-4A7F-92DF-141298F62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97921F-8507-4DF3-8F85-C7DA11594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493" y="5237479"/>
            <a:ext cx="367347" cy="367347"/>
          </a:xfrm>
          <a:prstGeom prst="flowChartConnector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18153C-5D05-49A1-B0E0-2A2C1F77C9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0446" y="-33989"/>
            <a:ext cx="426757" cy="4267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989BE9-5EA3-4887-9025-DB299F137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640" y="1945621"/>
            <a:ext cx="426757" cy="4267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419833-479A-40E4-B1C6-9C7D1C346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1758" y="4160501"/>
            <a:ext cx="426757" cy="4267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37D946-6F2F-4BD4-B5CB-5D3384ACB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8541" y="4781016"/>
            <a:ext cx="426757" cy="4267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5331EC-7A4F-4B61-94B6-2C9CD6297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7421" y="5207773"/>
            <a:ext cx="426757" cy="4267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324B7-0EA2-4C8C-B736-3BDC78D0E1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7421" y="5679190"/>
            <a:ext cx="426757" cy="4267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2010071-A5C5-454B-B5E5-5A1762CEB7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5864" y="5818204"/>
            <a:ext cx="426757" cy="4267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EEF524-A712-40C7-B275-6C0BF532EE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9037" y="6105947"/>
            <a:ext cx="426757" cy="4267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AD823B-86F0-4578-9B94-6A25B9C633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860" y="5938386"/>
            <a:ext cx="426757" cy="4267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85A24F-7543-40D2-883F-B0F81EF005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0301" y="5818204"/>
            <a:ext cx="426757" cy="4267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1B5679-8C27-4077-A382-9C189AF62D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661" y="5604826"/>
            <a:ext cx="426757" cy="4267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E27EE4D-AA60-40FD-A91A-0E4E5393E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5736" y="1216575"/>
            <a:ext cx="426757" cy="432854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82AF67DB-D38D-48F2-861B-8DFA9DF820DE}"/>
              </a:ext>
            </a:extLst>
          </p:cNvPr>
          <p:cNvSpPr/>
          <p:nvPr/>
        </p:nvSpPr>
        <p:spPr>
          <a:xfrm>
            <a:off x="2062398" y="233680"/>
            <a:ext cx="1138002" cy="1148080"/>
          </a:xfrm>
          <a:custGeom>
            <a:avLst/>
            <a:gdLst>
              <a:gd name="connsiteX0" fmla="*/ 1138002 w 1138002"/>
              <a:gd name="connsiteY0" fmla="*/ 0 h 1148080"/>
              <a:gd name="connsiteX1" fmla="*/ 1087202 w 1138002"/>
              <a:gd name="connsiteY1" fmla="*/ 20320 h 1148080"/>
              <a:gd name="connsiteX2" fmla="*/ 1056722 w 1138002"/>
              <a:gd name="connsiteY2" fmla="*/ 30480 h 1148080"/>
              <a:gd name="connsiteX3" fmla="*/ 995762 w 1138002"/>
              <a:gd name="connsiteY3" fmla="*/ 71120 h 1148080"/>
              <a:gd name="connsiteX4" fmla="*/ 955122 w 1138002"/>
              <a:gd name="connsiteY4" fmla="*/ 132080 h 1148080"/>
              <a:gd name="connsiteX5" fmla="*/ 924642 w 1138002"/>
              <a:gd name="connsiteY5" fmla="*/ 223520 h 1148080"/>
              <a:gd name="connsiteX6" fmla="*/ 914482 w 1138002"/>
              <a:gd name="connsiteY6" fmla="*/ 254000 h 1148080"/>
              <a:gd name="connsiteX7" fmla="*/ 863682 w 1138002"/>
              <a:gd name="connsiteY7" fmla="*/ 304800 h 1148080"/>
              <a:gd name="connsiteX8" fmla="*/ 823042 w 1138002"/>
              <a:gd name="connsiteY8" fmla="*/ 345440 h 1148080"/>
              <a:gd name="connsiteX9" fmla="*/ 762082 w 1138002"/>
              <a:gd name="connsiteY9" fmla="*/ 386080 h 1148080"/>
              <a:gd name="connsiteX10" fmla="*/ 731602 w 1138002"/>
              <a:gd name="connsiteY10" fmla="*/ 406400 h 1148080"/>
              <a:gd name="connsiteX11" fmla="*/ 660482 w 1138002"/>
              <a:gd name="connsiteY11" fmla="*/ 467360 h 1148080"/>
              <a:gd name="connsiteX12" fmla="*/ 630002 w 1138002"/>
              <a:gd name="connsiteY12" fmla="*/ 487680 h 1148080"/>
              <a:gd name="connsiteX13" fmla="*/ 599522 w 1138002"/>
              <a:gd name="connsiteY13" fmla="*/ 497840 h 1148080"/>
              <a:gd name="connsiteX14" fmla="*/ 548722 w 1138002"/>
              <a:gd name="connsiteY14" fmla="*/ 538480 h 1148080"/>
              <a:gd name="connsiteX15" fmla="*/ 518242 w 1138002"/>
              <a:gd name="connsiteY15" fmla="*/ 568960 h 1148080"/>
              <a:gd name="connsiteX16" fmla="*/ 487762 w 1138002"/>
              <a:gd name="connsiteY16" fmla="*/ 589280 h 1148080"/>
              <a:gd name="connsiteX17" fmla="*/ 416642 w 1138002"/>
              <a:gd name="connsiteY17" fmla="*/ 670560 h 1148080"/>
              <a:gd name="connsiteX18" fmla="*/ 386162 w 1138002"/>
              <a:gd name="connsiteY18" fmla="*/ 741680 h 1148080"/>
              <a:gd name="connsiteX19" fmla="*/ 325202 w 1138002"/>
              <a:gd name="connsiteY19" fmla="*/ 863600 h 1148080"/>
              <a:gd name="connsiteX20" fmla="*/ 294722 w 1138002"/>
              <a:gd name="connsiteY20" fmla="*/ 883920 h 1148080"/>
              <a:gd name="connsiteX21" fmla="*/ 264242 w 1138002"/>
              <a:gd name="connsiteY21" fmla="*/ 914400 h 1148080"/>
              <a:gd name="connsiteX22" fmla="*/ 243922 w 1138002"/>
              <a:gd name="connsiteY22" fmla="*/ 944880 h 1148080"/>
              <a:gd name="connsiteX23" fmla="*/ 213442 w 1138002"/>
              <a:gd name="connsiteY23" fmla="*/ 955040 h 1148080"/>
              <a:gd name="connsiteX24" fmla="*/ 122002 w 1138002"/>
              <a:gd name="connsiteY24" fmla="*/ 1005840 h 1148080"/>
              <a:gd name="connsiteX25" fmla="*/ 111842 w 1138002"/>
              <a:gd name="connsiteY25" fmla="*/ 1036320 h 1148080"/>
              <a:gd name="connsiteX26" fmla="*/ 71202 w 1138002"/>
              <a:gd name="connsiteY26" fmla="*/ 1066800 h 1148080"/>
              <a:gd name="connsiteX27" fmla="*/ 40722 w 1138002"/>
              <a:gd name="connsiteY27" fmla="*/ 1097280 h 1148080"/>
              <a:gd name="connsiteX28" fmla="*/ 30562 w 1138002"/>
              <a:gd name="connsiteY28" fmla="*/ 1127760 h 1148080"/>
              <a:gd name="connsiteX29" fmla="*/ 82 w 1138002"/>
              <a:gd name="connsiteY29" fmla="*/ 1148080 h 114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38002" h="1148080">
                <a:moveTo>
                  <a:pt x="1138002" y="0"/>
                </a:moveTo>
                <a:cubicBezTo>
                  <a:pt x="1121069" y="6773"/>
                  <a:pt x="1104279" y="13916"/>
                  <a:pt x="1087202" y="20320"/>
                </a:cubicBezTo>
                <a:cubicBezTo>
                  <a:pt x="1077174" y="24080"/>
                  <a:pt x="1066084" y="25279"/>
                  <a:pt x="1056722" y="30480"/>
                </a:cubicBezTo>
                <a:cubicBezTo>
                  <a:pt x="1035374" y="42340"/>
                  <a:pt x="995762" y="71120"/>
                  <a:pt x="995762" y="71120"/>
                </a:cubicBezTo>
                <a:cubicBezTo>
                  <a:pt x="982215" y="91440"/>
                  <a:pt x="962845" y="108912"/>
                  <a:pt x="955122" y="132080"/>
                </a:cubicBezTo>
                <a:lnTo>
                  <a:pt x="924642" y="223520"/>
                </a:lnTo>
                <a:cubicBezTo>
                  <a:pt x="921255" y="233680"/>
                  <a:pt x="920423" y="245089"/>
                  <a:pt x="914482" y="254000"/>
                </a:cubicBezTo>
                <a:cubicBezTo>
                  <a:pt x="875347" y="312702"/>
                  <a:pt x="916363" y="259644"/>
                  <a:pt x="863682" y="304800"/>
                </a:cubicBezTo>
                <a:cubicBezTo>
                  <a:pt x="849136" y="317268"/>
                  <a:pt x="838002" y="333472"/>
                  <a:pt x="823042" y="345440"/>
                </a:cubicBezTo>
                <a:cubicBezTo>
                  <a:pt x="803972" y="360696"/>
                  <a:pt x="782402" y="372533"/>
                  <a:pt x="762082" y="386080"/>
                </a:cubicBezTo>
                <a:cubicBezTo>
                  <a:pt x="751922" y="392853"/>
                  <a:pt x="740236" y="397766"/>
                  <a:pt x="731602" y="406400"/>
                </a:cubicBezTo>
                <a:cubicBezTo>
                  <a:pt x="694678" y="443324"/>
                  <a:pt x="706100" y="434776"/>
                  <a:pt x="660482" y="467360"/>
                </a:cubicBezTo>
                <a:cubicBezTo>
                  <a:pt x="650546" y="474457"/>
                  <a:pt x="640924" y="482219"/>
                  <a:pt x="630002" y="487680"/>
                </a:cubicBezTo>
                <a:cubicBezTo>
                  <a:pt x="620423" y="492469"/>
                  <a:pt x="609682" y="494453"/>
                  <a:pt x="599522" y="497840"/>
                </a:cubicBezTo>
                <a:cubicBezTo>
                  <a:pt x="554077" y="566007"/>
                  <a:pt x="607612" y="499220"/>
                  <a:pt x="548722" y="538480"/>
                </a:cubicBezTo>
                <a:cubicBezTo>
                  <a:pt x="536767" y="546450"/>
                  <a:pt x="529280" y="559762"/>
                  <a:pt x="518242" y="568960"/>
                </a:cubicBezTo>
                <a:cubicBezTo>
                  <a:pt x="508861" y="576777"/>
                  <a:pt x="497922" y="582507"/>
                  <a:pt x="487762" y="589280"/>
                </a:cubicBezTo>
                <a:cubicBezTo>
                  <a:pt x="440349" y="660400"/>
                  <a:pt x="467442" y="636693"/>
                  <a:pt x="416642" y="670560"/>
                </a:cubicBezTo>
                <a:cubicBezTo>
                  <a:pt x="389766" y="778065"/>
                  <a:pt x="426256" y="651469"/>
                  <a:pt x="386162" y="741680"/>
                </a:cubicBezTo>
                <a:cubicBezTo>
                  <a:pt x="369080" y="780114"/>
                  <a:pt x="365226" y="836917"/>
                  <a:pt x="325202" y="863600"/>
                </a:cubicBezTo>
                <a:cubicBezTo>
                  <a:pt x="315042" y="870373"/>
                  <a:pt x="304103" y="876103"/>
                  <a:pt x="294722" y="883920"/>
                </a:cubicBezTo>
                <a:cubicBezTo>
                  <a:pt x="283684" y="893118"/>
                  <a:pt x="273440" y="903362"/>
                  <a:pt x="264242" y="914400"/>
                </a:cubicBezTo>
                <a:cubicBezTo>
                  <a:pt x="256425" y="923781"/>
                  <a:pt x="253457" y="937252"/>
                  <a:pt x="243922" y="944880"/>
                </a:cubicBezTo>
                <a:cubicBezTo>
                  <a:pt x="235559" y="951570"/>
                  <a:pt x="222804" y="949839"/>
                  <a:pt x="213442" y="955040"/>
                </a:cubicBezTo>
                <a:cubicBezTo>
                  <a:pt x="108636" y="1013266"/>
                  <a:pt x="190971" y="982850"/>
                  <a:pt x="122002" y="1005840"/>
                </a:cubicBezTo>
                <a:cubicBezTo>
                  <a:pt x="118615" y="1016000"/>
                  <a:pt x="118698" y="1028093"/>
                  <a:pt x="111842" y="1036320"/>
                </a:cubicBezTo>
                <a:cubicBezTo>
                  <a:pt x="101002" y="1049329"/>
                  <a:pt x="84059" y="1055780"/>
                  <a:pt x="71202" y="1066800"/>
                </a:cubicBezTo>
                <a:cubicBezTo>
                  <a:pt x="60293" y="1076151"/>
                  <a:pt x="50882" y="1087120"/>
                  <a:pt x="40722" y="1097280"/>
                </a:cubicBezTo>
                <a:cubicBezTo>
                  <a:pt x="37335" y="1107440"/>
                  <a:pt x="38135" y="1120187"/>
                  <a:pt x="30562" y="1127760"/>
                </a:cubicBezTo>
                <a:cubicBezTo>
                  <a:pt x="-3131" y="1161453"/>
                  <a:pt x="82" y="1120107"/>
                  <a:pt x="82" y="114808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464C2588-7040-4A43-A1EF-6774F43B77ED}"/>
              </a:ext>
            </a:extLst>
          </p:cNvPr>
          <p:cNvSpPr/>
          <p:nvPr/>
        </p:nvSpPr>
        <p:spPr>
          <a:xfrm>
            <a:off x="1300480" y="1534160"/>
            <a:ext cx="457200" cy="528320"/>
          </a:xfrm>
          <a:custGeom>
            <a:avLst/>
            <a:gdLst>
              <a:gd name="connsiteX0" fmla="*/ 457200 w 457200"/>
              <a:gd name="connsiteY0" fmla="*/ 0 h 528320"/>
              <a:gd name="connsiteX1" fmla="*/ 355600 w 457200"/>
              <a:gd name="connsiteY1" fmla="*/ 30480 h 528320"/>
              <a:gd name="connsiteX2" fmla="*/ 284480 w 457200"/>
              <a:gd name="connsiteY2" fmla="*/ 50800 h 528320"/>
              <a:gd name="connsiteX3" fmla="*/ 223520 w 457200"/>
              <a:gd name="connsiteY3" fmla="*/ 101600 h 528320"/>
              <a:gd name="connsiteX4" fmla="*/ 193040 w 457200"/>
              <a:gd name="connsiteY4" fmla="*/ 121920 h 528320"/>
              <a:gd name="connsiteX5" fmla="*/ 162560 w 457200"/>
              <a:gd name="connsiteY5" fmla="*/ 223520 h 528320"/>
              <a:gd name="connsiteX6" fmla="*/ 152400 w 457200"/>
              <a:gd name="connsiteY6" fmla="*/ 254000 h 528320"/>
              <a:gd name="connsiteX7" fmla="*/ 142240 w 457200"/>
              <a:gd name="connsiteY7" fmla="*/ 294640 h 528320"/>
              <a:gd name="connsiteX8" fmla="*/ 121920 w 457200"/>
              <a:gd name="connsiteY8" fmla="*/ 325120 h 528320"/>
              <a:gd name="connsiteX9" fmla="*/ 111760 w 457200"/>
              <a:gd name="connsiteY9" fmla="*/ 355600 h 528320"/>
              <a:gd name="connsiteX10" fmla="*/ 50800 w 457200"/>
              <a:gd name="connsiteY10" fmla="*/ 447040 h 528320"/>
              <a:gd name="connsiteX11" fmla="*/ 30480 w 457200"/>
              <a:gd name="connsiteY11" fmla="*/ 477520 h 528320"/>
              <a:gd name="connsiteX12" fmla="*/ 20320 w 457200"/>
              <a:gd name="connsiteY12" fmla="*/ 508000 h 528320"/>
              <a:gd name="connsiteX13" fmla="*/ 0 w 457200"/>
              <a:gd name="connsiteY13" fmla="*/ 528320 h 5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7200" h="528320">
                <a:moveTo>
                  <a:pt x="457200" y="0"/>
                </a:moveTo>
                <a:lnTo>
                  <a:pt x="355600" y="30480"/>
                </a:lnTo>
                <a:cubicBezTo>
                  <a:pt x="340409" y="34820"/>
                  <a:pt x="300720" y="42680"/>
                  <a:pt x="284480" y="50800"/>
                </a:cubicBezTo>
                <a:cubicBezTo>
                  <a:pt x="246642" y="69719"/>
                  <a:pt x="257225" y="73513"/>
                  <a:pt x="223520" y="101600"/>
                </a:cubicBezTo>
                <a:cubicBezTo>
                  <a:pt x="214139" y="109417"/>
                  <a:pt x="203200" y="115147"/>
                  <a:pt x="193040" y="121920"/>
                </a:cubicBezTo>
                <a:cubicBezTo>
                  <a:pt x="144751" y="266787"/>
                  <a:pt x="193270" y="116036"/>
                  <a:pt x="162560" y="223520"/>
                </a:cubicBezTo>
                <a:cubicBezTo>
                  <a:pt x="159618" y="233818"/>
                  <a:pt x="155342" y="243702"/>
                  <a:pt x="152400" y="254000"/>
                </a:cubicBezTo>
                <a:cubicBezTo>
                  <a:pt x="148564" y="267426"/>
                  <a:pt x="147741" y="281805"/>
                  <a:pt x="142240" y="294640"/>
                </a:cubicBezTo>
                <a:cubicBezTo>
                  <a:pt x="137430" y="305863"/>
                  <a:pt x="127381" y="314198"/>
                  <a:pt x="121920" y="325120"/>
                </a:cubicBezTo>
                <a:cubicBezTo>
                  <a:pt x="117131" y="334699"/>
                  <a:pt x="116961" y="346238"/>
                  <a:pt x="111760" y="355600"/>
                </a:cubicBezTo>
                <a:lnTo>
                  <a:pt x="50800" y="447040"/>
                </a:lnTo>
                <a:cubicBezTo>
                  <a:pt x="44027" y="457200"/>
                  <a:pt x="34341" y="465936"/>
                  <a:pt x="30480" y="477520"/>
                </a:cubicBezTo>
                <a:cubicBezTo>
                  <a:pt x="27093" y="487680"/>
                  <a:pt x="25830" y="498817"/>
                  <a:pt x="20320" y="508000"/>
                </a:cubicBezTo>
                <a:cubicBezTo>
                  <a:pt x="15392" y="516214"/>
                  <a:pt x="6773" y="521547"/>
                  <a:pt x="0" y="52832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2E1C0F8E-4B01-4B79-A4AA-CA8E95D73816}"/>
              </a:ext>
            </a:extLst>
          </p:cNvPr>
          <p:cNvSpPr/>
          <p:nvPr/>
        </p:nvSpPr>
        <p:spPr>
          <a:xfrm>
            <a:off x="2519680" y="5537200"/>
            <a:ext cx="772160" cy="325120"/>
          </a:xfrm>
          <a:custGeom>
            <a:avLst/>
            <a:gdLst>
              <a:gd name="connsiteX0" fmla="*/ 0 w 772160"/>
              <a:gd name="connsiteY0" fmla="*/ 40640 h 325120"/>
              <a:gd name="connsiteX1" fmla="*/ 91440 w 772160"/>
              <a:gd name="connsiteY1" fmla="*/ 20320 h 325120"/>
              <a:gd name="connsiteX2" fmla="*/ 162560 w 772160"/>
              <a:gd name="connsiteY2" fmla="*/ 0 h 325120"/>
              <a:gd name="connsiteX3" fmla="*/ 203200 w 772160"/>
              <a:gd name="connsiteY3" fmla="*/ 10160 h 325120"/>
              <a:gd name="connsiteX4" fmla="*/ 254000 w 772160"/>
              <a:gd name="connsiteY4" fmla="*/ 60960 h 325120"/>
              <a:gd name="connsiteX5" fmla="*/ 304800 w 772160"/>
              <a:gd name="connsiteY5" fmla="*/ 132080 h 325120"/>
              <a:gd name="connsiteX6" fmla="*/ 375920 w 772160"/>
              <a:gd name="connsiteY6" fmla="*/ 233680 h 325120"/>
              <a:gd name="connsiteX7" fmla="*/ 416560 w 772160"/>
              <a:gd name="connsiteY7" fmla="*/ 294640 h 325120"/>
              <a:gd name="connsiteX8" fmla="*/ 477520 w 772160"/>
              <a:gd name="connsiteY8" fmla="*/ 314960 h 325120"/>
              <a:gd name="connsiteX9" fmla="*/ 508000 w 772160"/>
              <a:gd name="connsiteY9" fmla="*/ 325120 h 325120"/>
              <a:gd name="connsiteX10" fmla="*/ 772160 w 772160"/>
              <a:gd name="connsiteY10" fmla="*/ 31496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160" h="325120">
                <a:moveTo>
                  <a:pt x="0" y="40640"/>
                </a:moveTo>
                <a:cubicBezTo>
                  <a:pt x="34918" y="33656"/>
                  <a:pt x="57961" y="29886"/>
                  <a:pt x="91440" y="20320"/>
                </a:cubicBezTo>
                <a:cubicBezTo>
                  <a:pt x="193470" y="-8831"/>
                  <a:pt x="35513" y="31762"/>
                  <a:pt x="162560" y="0"/>
                </a:cubicBezTo>
                <a:cubicBezTo>
                  <a:pt x="176107" y="3387"/>
                  <a:pt x="190365" y="4659"/>
                  <a:pt x="203200" y="10160"/>
                </a:cubicBezTo>
                <a:cubicBezTo>
                  <a:pt x="241833" y="26717"/>
                  <a:pt x="228914" y="30856"/>
                  <a:pt x="254000" y="60960"/>
                </a:cubicBezTo>
                <a:cubicBezTo>
                  <a:pt x="330966" y="153319"/>
                  <a:pt x="240343" y="24651"/>
                  <a:pt x="304800" y="132080"/>
                </a:cubicBezTo>
                <a:cubicBezTo>
                  <a:pt x="345847" y="200491"/>
                  <a:pt x="337018" y="178106"/>
                  <a:pt x="375920" y="233680"/>
                </a:cubicBezTo>
                <a:cubicBezTo>
                  <a:pt x="389925" y="253687"/>
                  <a:pt x="393392" y="286917"/>
                  <a:pt x="416560" y="294640"/>
                </a:cubicBezTo>
                <a:lnTo>
                  <a:pt x="477520" y="314960"/>
                </a:lnTo>
                <a:lnTo>
                  <a:pt x="508000" y="325120"/>
                </a:lnTo>
                <a:cubicBezTo>
                  <a:pt x="683977" y="311583"/>
                  <a:pt x="595923" y="314960"/>
                  <a:pt x="772160" y="31496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0A06DCB0-C279-41B5-BC25-0F051E23B196}"/>
              </a:ext>
            </a:extLst>
          </p:cNvPr>
          <p:cNvSpPr/>
          <p:nvPr/>
        </p:nvSpPr>
        <p:spPr>
          <a:xfrm>
            <a:off x="3667760" y="5943600"/>
            <a:ext cx="182880" cy="71120"/>
          </a:xfrm>
          <a:custGeom>
            <a:avLst/>
            <a:gdLst>
              <a:gd name="connsiteX0" fmla="*/ 0 w 182880"/>
              <a:gd name="connsiteY0" fmla="*/ 0 h 71120"/>
              <a:gd name="connsiteX1" fmla="*/ 91440 w 182880"/>
              <a:gd name="connsiteY1" fmla="*/ 40640 h 71120"/>
              <a:gd name="connsiteX2" fmla="*/ 152400 w 182880"/>
              <a:gd name="connsiteY2" fmla="*/ 60960 h 71120"/>
              <a:gd name="connsiteX3" fmla="*/ 182880 w 182880"/>
              <a:gd name="connsiteY3" fmla="*/ 71120 h 7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" h="71120">
                <a:moveTo>
                  <a:pt x="0" y="0"/>
                </a:moveTo>
                <a:cubicBezTo>
                  <a:pt x="76868" y="46121"/>
                  <a:pt x="21676" y="19711"/>
                  <a:pt x="91440" y="40640"/>
                </a:cubicBezTo>
                <a:cubicBezTo>
                  <a:pt x="111956" y="46795"/>
                  <a:pt x="132080" y="54187"/>
                  <a:pt x="152400" y="60960"/>
                </a:cubicBezTo>
                <a:lnTo>
                  <a:pt x="182880" y="71120"/>
                </a:ln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0A1C5547-2D2C-4C42-8072-A6C1EF50E279}"/>
              </a:ext>
            </a:extLst>
          </p:cNvPr>
          <p:cNvSpPr/>
          <p:nvPr/>
        </p:nvSpPr>
        <p:spPr>
          <a:xfrm>
            <a:off x="4663440" y="6248400"/>
            <a:ext cx="365760" cy="81618"/>
          </a:xfrm>
          <a:custGeom>
            <a:avLst/>
            <a:gdLst>
              <a:gd name="connsiteX0" fmla="*/ 0 w 365760"/>
              <a:gd name="connsiteY0" fmla="*/ 0 h 81618"/>
              <a:gd name="connsiteX1" fmla="*/ 91440 w 365760"/>
              <a:gd name="connsiteY1" fmla="*/ 30480 h 81618"/>
              <a:gd name="connsiteX2" fmla="*/ 203200 w 365760"/>
              <a:gd name="connsiteY2" fmla="*/ 60960 h 81618"/>
              <a:gd name="connsiteX3" fmla="*/ 304800 w 365760"/>
              <a:gd name="connsiteY3" fmla="*/ 71120 h 81618"/>
              <a:gd name="connsiteX4" fmla="*/ 365760 w 365760"/>
              <a:gd name="connsiteY4" fmla="*/ 81280 h 8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81618">
                <a:moveTo>
                  <a:pt x="0" y="0"/>
                </a:moveTo>
                <a:cubicBezTo>
                  <a:pt x="101859" y="40744"/>
                  <a:pt x="3940" y="4230"/>
                  <a:pt x="91440" y="30480"/>
                </a:cubicBezTo>
                <a:cubicBezTo>
                  <a:pt x="148627" y="47636"/>
                  <a:pt x="147647" y="53553"/>
                  <a:pt x="203200" y="60960"/>
                </a:cubicBezTo>
                <a:cubicBezTo>
                  <a:pt x="236937" y="65458"/>
                  <a:pt x="270933" y="67733"/>
                  <a:pt x="304800" y="71120"/>
                </a:cubicBezTo>
                <a:cubicBezTo>
                  <a:pt x="344919" y="84493"/>
                  <a:pt x="324570" y="81280"/>
                  <a:pt x="365760" y="8128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FD2A372A-3604-4545-81A2-1C4EAB83E1BA}"/>
              </a:ext>
            </a:extLst>
          </p:cNvPr>
          <p:cNvSpPr/>
          <p:nvPr/>
        </p:nvSpPr>
        <p:spPr>
          <a:xfrm>
            <a:off x="5455920" y="6187440"/>
            <a:ext cx="152400" cy="121920"/>
          </a:xfrm>
          <a:custGeom>
            <a:avLst/>
            <a:gdLst>
              <a:gd name="connsiteX0" fmla="*/ 0 w 152400"/>
              <a:gd name="connsiteY0" fmla="*/ 121920 h 121920"/>
              <a:gd name="connsiteX1" fmla="*/ 50800 w 152400"/>
              <a:gd name="connsiteY1" fmla="*/ 81280 h 121920"/>
              <a:gd name="connsiteX2" fmla="*/ 111760 w 152400"/>
              <a:gd name="connsiteY2" fmla="*/ 40640 h 121920"/>
              <a:gd name="connsiteX3" fmla="*/ 142240 w 152400"/>
              <a:gd name="connsiteY3" fmla="*/ 20320 h 121920"/>
              <a:gd name="connsiteX4" fmla="*/ 152400 w 152400"/>
              <a:gd name="connsiteY4" fmla="*/ 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21920">
                <a:moveTo>
                  <a:pt x="0" y="121920"/>
                </a:moveTo>
                <a:cubicBezTo>
                  <a:pt x="16933" y="108373"/>
                  <a:pt x="33262" y="94035"/>
                  <a:pt x="50800" y="81280"/>
                </a:cubicBezTo>
                <a:cubicBezTo>
                  <a:pt x="70551" y="66916"/>
                  <a:pt x="91440" y="54187"/>
                  <a:pt x="111760" y="40640"/>
                </a:cubicBezTo>
                <a:cubicBezTo>
                  <a:pt x="121920" y="33867"/>
                  <a:pt x="136779" y="31242"/>
                  <a:pt x="142240" y="20320"/>
                </a:cubicBezTo>
                <a:lnTo>
                  <a:pt x="152400" y="0"/>
                </a:ln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FBC8D751-1A03-429F-910E-5A0CEDB25BC3}"/>
              </a:ext>
            </a:extLst>
          </p:cNvPr>
          <p:cNvSpPr/>
          <p:nvPr/>
        </p:nvSpPr>
        <p:spPr>
          <a:xfrm>
            <a:off x="5882640" y="5933440"/>
            <a:ext cx="406400" cy="74405"/>
          </a:xfrm>
          <a:custGeom>
            <a:avLst/>
            <a:gdLst>
              <a:gd name="connsiteX0" fmla="*/ 0 w 406400"/>
              <a:gd name="connsiteY0" fmla="*/ 71120 h 74405"/>
              <a:gd name="connsiteX1" fmla="*/ 81280 w 406400"/>
              <a:gd name="connsiteY1" fmla="*/ 10160 h 74405"/>
              <a:gd name="connsiteX2" fmla="*/ 111760 w 406400"/>
              <a:gd name="connsiteY2" fmla="*/ 0 h 74405"/>
              <a:gd name="connsiteX3" fmla="*/ 254000 w 406400"/>
              <a:gd name="connsiteY3" fmla="*/ 20320 h 74405"/>
              <a:gd name="connsiteX4" fmla="*/ 284480 w 406400"/>
              <a:gd name="connsiteY4" fmla="*/ 40640 h 74405"/>
              <a:gd name="connsiteX5" fmla="*/ 314960 w 406400"/>
              <a:gd name="connsiteY5" fmla="*/ 71120 h 74405"/>
              <a:gd name="connsiteX6" fmla="*/ 406400 w 406400"/>
              <a:gd name="connsiteY6" fmla="*/ 71120 h 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400" h="74405">
                <a:moveTo>
                  <a:pt x="0" y="71120"/>
                </a:moveTo>
                <a:cubicBezTo>
                  <a:pt x="12461" y="61151"/>
                  <a:pt x="59714" y="20943"/>
                  <a:pt x="81280" y="10160"/>
                </a:cubicBezTo>
                <a:cubicBezTo>
                  <a:pt x="90859" y="5371"/>
                  <a:pt x="101600" y="3387"/>
                  <a:pt x="111760" y="0"/>
                </a:cubicBezTo>
                <a:cubicBezTo>
                  <a:pt x="140313" y="2596"/>
                  <a:pt x="214908" y="774"/>
                  <a:pt x="254000" y="20320"/>
                </a:cubicBezTo>
                <a:cubicBezTo>
                  <a:pt x="264922" y="25781"/>
                  <a:pt x="275099" y="32823"/>
                  <a:pt x="284480" y="40640"/>
                </a:cubicBezTo>
                <a:cubicBezTo>
                  <a:pt x="295518" y="49838"/>
                  <a:pt x="301021" y="67635"/>
                  <a:pt x="314960" y="71120"/>
                </a:cubicBezTo>
                <a:cubicBezTo>
                  <a:pt x="344530" y="78512"/>
                  <a:pt x="375920" y="71120"/>
                  <a:pt x="406400" y="7112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5C1674F9-0226-43E0-8C6F-DD7ABDD2FBE9}"/>
              </a:ext>
            </a:extLst>
          </p:cNvPr>
          <p:cNvSpPr/>
          <p:nvPr/>
        </p:nvSpPr>
        <p:spPr>
          <a:xfrm>
            <a:off x="6471920" y="5598160"/>
            <a:ext cx="31846" cy="132080"/>
          </a:xfrm>
          <a:custGeom>
            <a:avLst/>
            <a:gdLst>
              <a:gd name="connsiteX0" fmla="*/ 10160 w 31846"/>
              <a:gd name="connsiteY0" fmla="*/ 132080 h 132080"/>
              <a:gd name="connsiteX1" fmla="*/ 20320 w 31846"/>
              <a:gd name="connsiteY1" fmla="*/ 81280 h 132080"/>
              <a:gd name="connsiteX2" fmla="*/ 20320 w 31846"/>
              <a:gd name="connsiteY2" fmla="*/ 10160 h 132080"/>
              <a:gd name="connsiteX3" fmla="*/ 0 w 31846"/>
              <a:gd name="connsiteY3" fmla="*/ 0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46" h="132080">
                <a:moveTo>
                  <a:pt x="10160" y="132080"/>
                </a:moveTo>
                <a:cubicBezTo>
                  <a:pt x="13547" y="115147"/>
                  <a:pt x="16132" y="98033"/>
                  <a:pt x="20320" y="81280"/>
                </a:cubicBezTo>
                <a:cubicBezTo>
                  <a:pt x="28295" y="49382"/>
                  <a:pt x="41684" y="45767"/>
                  <a:pt x="20320" y="10160"/>
                </a:cubicBezTo>
                <a:cubicBezTo>
                  <a:pt x="16424" y="3666"/>
                  <a:pt x="6773" y="3387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BF231563-E9C8-4BE8-B38C-CE2C63FFBB2D}"/>
              </a:ext>
            </a:extLst>
          </p:cNvPr>
          <p:cNvSpPr/>
          <p:nvPr/>
        </p:nvSpPr>
        <p:spPr>
          <a:xfrm>
            <a:off x="6614160" y="5161280"/>
            <a:ext cx="1016000" cy="365760"/>
          </a:xfrm>
          <a:custGeom>
            <a:avLst/>
            <a:gdLst>
              <a:gd name="connsiteX0" fmla="*/ 0 w 1016000"/>
              <a:gd name="connsiteY0" fmla="*/ 365760 h 365760"/>
              <a:gd name="connsiteX1" fmla="*/ 71120 w 1016000"/>
              <a:gd name="connsiteY1" fmla="*/ 335280 h 365760"/>
              <a:gd name="connsiteX2" fmla="*/ 101600 w 1016000"/>
              <a:gd name="connsiteY2" fmla="*/ 314960 h 365760"/>
              <a:gd name="connsiteX3" fmla="*/ 193040 w 1016000"/>
              <a:gd name="connsiteY3" fmla="*/ 284480 h 365760"/>
              <a:gd name="connsiteX4" fmla="*/ 223520 w 1016000"/>
              <a:gd name="connsiteY4" fmla="*/ 274320 h 365760"/>
              <a:gd name="connsiteX5" fmla="*/ 254000 w 1016000"/>
              <a:gd name="connsiteY5" fmla="*/ 264160 h 365760"/>
              <a:gd name="connsiteX6" fmla="*/ 447040 w 1016000"/>
              <a:gd name="connsiteY6" fmla="*/ 243840 h 365760"/>
              <a:gd name="connsiteX7" fmla="*/ 477520 w 1016000"/>
              <a:gd name="connsiteY7" fmla="*/ 233680 h 365760"/>
              <a:gd name="connsiteX8" fmla="*/ 497840 w 1016000"/>
              <a:gd name="connsiteY8" fmla="*/ 203200 h 365760"/>
              <a:gd name="connsiteX9" fmla="*/ 558800 w 1016000"/>
              <a:gd name="connsiteY9" fmla="*/ 182880 h 365760"/>
              <a:gd name="connsiteX10" fmla="*/ 589280 w 1016000"/>
              <a:gd name="connsiteY10" fmla="*/ 152400 h 365760"/>
              <a:gd name="connsiteX11" fmla="*/ 701040 w 1016000"/>
              <a:gd name="connsiteY11" fmla="*/ 121920 h 365760"/>
              <a:gd name="connsiteX12" fmla="*/ 731520 w 1016000"/>
              <a:gd name="connsiteY12" fmla="*/ 111760 h 365760"/>
              <a:gd name="connsiteX13" fmla="*/ 812800 w 1016000"/>
              <a:gd name="connsiteY13" fmla="*/ 101600 h 365760"/>
              <a:gd name="connsiteX14" fmla="*/ 914400 w 1016000"/>
              <a:gd name="connsiteY14" fmla="*/ 71120 h 365760"/>
              <a:gd name="connsiteX15" fmla="*/ 944880 w 1016000"/>
              <a:gd name="connsiteY15" fmla="*/ 60960 h 365760"/>
              <a:gd name="connsiteX16" fmla="*/ 975360 w 1016000"/>
              <a:gd name="connsiteY16" fmla="*/ 40640 h 365760"/>
              <a:gd name="connsiteX17" fmla="*/ 1016000 w 1016000"/>
              <a:gd name="connsiteY17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6000" h="365760">
                <a:moveTo>
                  <a:pt x="0" y="365760"/>
                </a:moveTo>
                <a:cubicBezTo>
                  <a:pt x="23707" y="355600"/>
                  <a:pt x="48051" y="346815"/>
                  <a:pt x="71120" y="335280"/>
                </a:cubicBezTo>
                <a:cubicBezTo>
                  <a:pt x="82042" y="329819"/>
                  <a:pt x="90442" y="319919"/>
                  <a:pt x="101600" y="314960"/>
                </a:cubicBezTo>
                <a:lnTo>
                  <a:pt x="193040" y="284480"/>
                </a:lnTo>
                <a:lnTo>
                  <a:pt x="223520" y="274320"/>
                </a:lnTo>
                <a:cubicBezTo>
                  <a:pt x="233680" y="270933"/>
                  <a:pt x="243436" y="265921"/>
                  <a:pt x="254000" y="264160"/>
                </a:cubicBezTo>
                <a:cubicBezTo>
                  <a:pt x="358516" y="246741"/>
                  <a:pt x="294420" y="255580"/>
                  <a:pt x="447040" y="243840"/>
                </a:cubicBezTo>
                <a:cubicBezTo>
                  <a:pt x="457200" y="240453"/>
                  <a:pt x="469157" y="240370"/>
                  <a:pt x="477520" y="233680"/>
                </a:cubicBezTo>
                <a:cubicBezTo>
                  <a:pt x="487055" y="226052"/>
                  <a:pt x="487485" y="209672"/>
                  <a:pt x="497840" y="203200"/>
                </a:cubicBezTo>
                <a:cubicBezTo>
                  <a:pt x="516003" y="191848"/>
                  <a:pt x="558800" y="182880"/>
                  <a:pt x="558800" y="182880"/>
                </a:cubicBezTo>
                <a:cubicBezTo>
                  <a:pt x="568960" y="172720"/>
                  <a:pt x="576720" y="159378"/>
                  <a:pt x="589280" y="152400"/>
                </a:cubicBezTo>
                <a:cubicBezTo>
                  <a:pt x="624947" y="132585"/>
                  <a:pt x="662837" y="131471"/>
                  <a:pt x="701040" y="121920"/>
                </a:cubicBezTo>
                <a:cubicBezTo>
                  <a:pt x="711430" y="119323"/>
                  <a:pt x="720983" y="113676"/>
                  <a:pt x="731520" y="111760"/>
                </a:cubicBezTo>
                <a:cubicBezTo>
                  <a:pt x="758384" y="106876"/>
                  <a:pt x="785867" y="106089"/>
                  <a:pt x="812800" y="101600"/>
                </a:cubicBezTo>
                <a:cubicBezTo>
                  <a:pt x="843510" y="96482"/>
                  <a:pt x="887300" y="80153"/>
                  <a:pt x="914400" y="71120"/>
                </a:cubicBezTo>
                <a:cubicBezTo>
                  <a:pt x="924560" y="67733"/>
                  <a:pt x="935969" y="66901"/>
                  <a:pt x="944880" y="60960"/>
                </a:cubicBezTo>
                <a:lnTo>
                  <a:pt x="975360" y="40640"/>
                </a:lnTo>
                <a:cubicBezTo>
                  <a:pt x="999881" y="3859"/>
                  <a:pt x="984758" y="15621"/>
                  <a:pt x="1016000" y="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F2D66751-F0DB-4A99-AA35-0CA7992FEE72}"/>
              </a:ext>
            </a:extLst>
          </p:cNvPr>
          <p:cNvSpPr/>
          <p:nvPr/>
        </p:nvSpPr>
        <p:spPr>
          <a:xfrm>
            <a:off x="7863827" y="4561840"/>
            <a:ext cx="53569" cy="294640"/>
          </a:xfrm>
          <a:custGeom>
            <a:avLst/>
            <a:gdLst>
              <a:gd name="connsiteX0" fmla="*/ 10173 w 53569"/>
              <a:gd name="connsiteY0" fmla="*/ 294640 h 294640"/>
              <a:gd name="connsiteX1" fmla="*/ 40653 w 53569"/>
              <a:gd name="connsiteY1" fmla="*/ 71120 h 294640"/>
              <a:gd name="connsiteX2" fmla="*/ 10173 w 53569"/>
              <a:gd name="connsiteY2" fmla="*/ 50800 h 294640"/>
              <a:gd name="connsiteX3" fmla="*/ 13 w 53569"/>
              <a:gd name="connsiteY3" fmla="*/ 0 h 2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69" h="294640">
                <a:moveTo>
                  <a:pt x="10173" y="294640"/>
                </a:moveTo>
                <a:cubicBezTo>
                  <a:pt x="40398" y="203966"/>
                  <a:pt x="71902" y="164867"/>
                  <a:pt x="40653" y="71120"/>
                </a:cubicBezTo>
                <a:cubicBezTo>
                  <a:pt x="36792" y="59536"/>
                  <a:pt x="20333" y="57573"/>
                  <a:pt x="10173" y="50800"/>
                </a:cubicBezTo>
                <a:cubicBezTo>
                  <a:pt x="-808" y="6874"/>
                  <a:pt x="13" y="24124"/>
                  <a:pt x="13" y="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73923-8019-4DB3-A54B-B19C4F5DC4D0}"/>
              </a:ext>
            </a:extLst>
          </p:cNvPr>
          <p:cNvSpPr txBox="1"/>
          <p:nvPr/>
        </p:nvSpPr>
        <p:spPr>
          <a:xfrm>
            <a:off x="5415270" y="4560239"/>
            <a:ext cx="174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Безымянная высота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04442-F3F5-4F93-BB4A-9393ADBBDEB8}"/>
              </a:ext>
            </a:extLst>
          </p:cNvPr>
          <p:cNvSpPr txBox="1"/>
          <p:nvPr/>
        </p:nvSpPr>
        <p:spPr>
          <a:xfrm>
            <a:off x="1148068" y="5892568"/>
            <a:ext cx="227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Пулковский рубеж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4D2A9-CDCE-4E55-A979-B34DA354AF04}"/>
              </a:ext>
            </a:extLst>
          </p:cNvPr>
          <p:cNvSpPr txBox="1"/>
          <p:nvPr/>
        </p:nvSpPr>
        <p:spPr>
          <a:xfrm>
            <a:off x="3495039" y="6339140"/>
            <a:ext cx="1666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Непокоренные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4E929-ED57-492D-B1BA-180D58E98271}"/>
              </a:ext>
            </a:extLst>
          </p:cNvPr>
          <p:cNvSpPr txBox="1"/>
          <p:nvPr/>
        </p:nvSpPr>
        <p:spPr>
          <a:xfrm>
            <a:off x="4762497" y="6495317"/>
            <a:ext cx="120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1A47C-EF93-42B2-BC75-DDBDD9DAC0F2}"/>
              </a:ext>
            </a:extLst>
          </p:cNvPr>
          <p:cNvSpPr txBox="1"/>
          <p:nvPr/>
        </p:nvSpPr>
        <p:spPr>
          <a:xfrm>
            <a:off x="5472440" y="6217673"/>
            <a:ext cx="1819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Ижорский таран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8DA6CE-2469-4994-9161-A545DA5A1F2D}"/>
              </a:ext>
            </a:extLst>
          </p:cNvPr>
          <p:cNvSpPr txBox="1"/>
          <p:nvPr/>
        </p:nvSpPr>
        <p:spPr>
          <a:xfrm>
            <a:off x="6540490" y="5722162"/>
            <a:ext cx="178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Невский порог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9B459D-489B-41D2-96DA-A80F6E373BD9}"/>
              </a:ext>
            </a:extLst>
          </p:cNvPr>
          <p:cNvSpPr txBox="1"/>
          <p:nvPr/>
        </p:nvSpPr>
        <p:spPr>
          <a:xfrm>
            <a:off x="7843578" y="4938056"/>
            <a:ext cx="204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Невский пятачок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6B8DF8-2B9F-4367-92B4-894488BFA080}"/>
              </a:ext>
            </a:extLst>
          </p:cNvPr>
          <p:cNvSpPr txBox="1"/>
          <p:nvPr/>
        </p:nvSpPr>
        <p:spPr>
          <a:xfrm>
            <a:off x="8158515" y="4126864"/>
            <a:ext cx="110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Прорыв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8286DE-2E11-4C37-B3BD-44F0DE1E4DB2}"/>
              </a:ext>
            </a:extLst>
          </p:cNvPr>
          <p:cNvSpPr txBox="1"/>
          <p:nvPr/>
        </p:nvSpPr>
        <p:spPr>
          <a:xfrm>
            <a:off x="180365" y="1707602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Сестра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475B4C-B97A-43BB-A66D-3E89862B8F62}"/>
              </a:ext>
            </a:extLst>
          </p:cNvPr>
          <p:cNvSpPr txBox="1"/>
          <p:nvPr/>
        </p:nvSpPr>
        <p:spPr>
          <a:xfrm>
            <a:off x="1300480" y="-10376"/>
            <a:ext cx="1798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Лемболовская</a:t>
            </a:r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твердыня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5DF5E6-082C-4985-94E3-936639F8D1BE}"/>
              </a:ext>
            </a:extLst>
          </p:cNvPr>
          <p:cNvSpPr txBox="1"/>
          <p:nvPr/>
        </p:nvSpPr>
        <p:spPr>
          <a:xfrm>
            <a:off x="949148" y="860832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 мира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B85500-68B5-449B-A7CA-C6EDA5751089}"/>
              </a:ext>
            </a:extLst>
          </p:cNvPr>
          <p:cNvSpPr txBox="1"/>
          <p:nvPr/>
        </p:nvSpPr>
        <p:spPr>
          <a:xfrm>
            <a:off x="3567424" y="5414894"/>
            <a:ext cx="138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Ополченцы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815277-C1D3-46D1-A5C5-A9E183597BD1}"/>
              </a:ext>
            </a:extLst>
          </p:cNvPr>
          <p:cNvSpPr txBox="1"/>
          <p:nvPr/>
        </p:nvSpPr>
        <p:spPr>
          <a:xfrm>
            <a:off x="1455958" y="4885005"/>
            <a:ext cx="175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Кировский вал</a:t>
            </a:r>
          </a:p>
        </p:txBody>
      </p:sp>
      <p:pic>
        <p:nvPicPr>
          <p:cNvPr id="3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8B47510-1E48-429A-8C6E-E6307D6858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9" end="2300.6349"/>
                </p14:media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5270" y="2876724"/>
            <a:ext cx="772873" cy="77287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EA29D54-99BF-474C-BE5F-C73E70E00D42}"/>
              </a:ext>
            </a:extLst>
          </p:cNvPr>
          <p:cNvSpPr txBox="1"/>
          <p:nvPr/>
        </p:nvSpPr>
        <p:spPr>
          <a:xfrm>
            <a:off x="4911888" y="3692569"/>
            <a:ext cx="1924349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«На безымянной высоте»</a:t>
            </a:r>
          </a:p>
        </p:txBody>
      </p:sp>
      <p:pic>
        <p:nvPicPr>
          <p:cNvPr id="4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B482384-4BDD-4CCA-88EE-B70ECB0A31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390" end="2643.7482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1188" y="1941163"/>
            <a:ext cx="772159" cy="77215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1DF0EE2-43FB-4B0E-B590-B922BC9A7BC7}"/>
              </a:ext>
            </a:extLst>
          </p:cNvPr>
          <p:cNvSpPr txBox="1"/>
          <p:nvPr/>
        </p:nvSpPr>
        <p:spPr>
          <a:xfrm>
            <a:off x="2678437" y="1192188"/>
            <a:ext cx="1813627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«Удивительный вальс»</a:t>
            </a:r>
          </a:p>
        </p:txBody>
      </p:sp>
      <p:pic>
        <p:nvPicPr>
          <p:cNvPr id="4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F92D8C9-A15F-4E07-9798-A0A4C7E000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469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96497" y="1941851"/>
            <a:ext cx="772158" cy="83752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37E4001-7E3D-4C38-A7C8-39D7217713D3}"/>
              </a:ext>
            </a:extLst>
          </p:cNvPr>
          <p:cNvSpPr txBox="1"/>
          <p:nvPr/>
        </p:nvSpPr>
        <p:spPr>
          <a:xfrm>
            <a:off x="6797547" y="1191743"/>
            <a:ext cx="2295178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«Помни»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Хор Русской Армии</a:t>
            </a:r>
          </a:p>
        </p:txBody>
      </p:sp>
      <p:pic>
        <p:nvPicPr>
          <p:cNvPr id="2050" name="Picture 2" descr="Блокада кадры из фильма">
            <a:extLst>
              <a:ext uri="{FF2B5EF4-FFF2-40B4-BE49-F238E27FC236}">
                <a16:creationId xmlns:a16="http://schemas.microsoft.com/office/drawing/2014/main" id="{3C3405CD-8390-4871-9235-5F03BB33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242">
            <a:off x="9923322" y="341942"/>
            <a:ext cx="1520171" cy="2148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50AB3D6-3ECB-4898-9A47-165C9E4842C4}"/>
              </a:ext>
            </a:extLst>
          </p:cNvPr>
          <p:cNvSpPr txBox="1"/>
          <p:nvPr/>
        </p:nvSpPr>
        <p:spPr>
          <a:xfrm rot="723538">
            <a:off x="8563808" y="2426841"/>
            <a:ext cx="3325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В память о мужестве, проявленном ленинградцами в трудные дни обороны и блокады Ленинграда, посвящена киноэпопея «Блокада»</a:t>
            </a:r>
          </a:p>
        </p:txBody>
      </p:sp>
      <p:pic>
        <p:nvPicPr>
          <p:cNvPr id="4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E8A33DD-DDAA-4097-A154-10BA9EE83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988" end="1086.3129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5688" y="1216877"/>
            <a:ext cx="732600" cy="7326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75771D8-29C7-4AE9-8577-2C8D790F74B8}"/>
              </a:ext>
            </a:extLst>
          </p:cNvPr>
          <p:cNvSpPr txBox="1"/>
          <p:nvPr/>
        </p:nvSpPr>
        <p:spPr>
          <a:xfrm>
            <a:off x="4834573" y="292902"/>
            <a:ext cx="2457063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«Моя родимая земля»</a:t>
            </a:r>
          </a:p>
          <a:p>
            <a:pPr algn="ctr"/>
            <a:r>
              <a:rPr lang="ru-RU" b="1" dirty="0"/>
              <a:t>Из к/ф «Блокада»</a:t>
            </a:r>
          </a:p>
        </p:txBody>
      </p: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0EEC09FC-6E6F-4120-9C9B-1A648BE83E92}"/>
              </a:ext>
            </a:extLst>
          </p:cNvPr>
          <p:cNvSpPr/>
          <p:nvPr/>
        </p:nvSpPr>
        <p:spPr>
          <a:xfrm>
            <a:off x="4196080" y="1493156"/>
            <a:ext cx="1310640" cy="752204"/>
          </a:xfrm>
          <a:custGeom>
            <a:avLst/>
            <a:gdLst>
              <a:gd name="connsiteX0" fmla="*/ 0 w 1310640"/>
              <a:gd name="connsiteY0" fmla="*/ 752204 h 752204"/>
              <a:gd name="connsiteX1" fmla="*/ 40640 w 1310640"/>
              <a:gd name="connsiteY1" fmla="*/ 701404 h 752204"/>
              <a:gd name="connsiteX2" fmla="*/ 71120 w 1310640"/>
              <a:gd name="connsiteY2" fmla="*/ 691244 h 752204"/>
              <a:gd name="connsiteX3" fmla="*/ 101600 w 1310640"/>
              <a:gd name="connsiteY3" fmla="*/ 670924 h 752204"/>
              <a:gd name="connsiteX4" fmla="*/ 121920 w 1310640"/>
              <a:gd name="connsiteY4" fmla="*/ 640444 h 752204"/>
              <a:gd name="connsiteX5" fmla="*/ 182880 w 1310640"/>
              <a:gd name="connsiteY5" fmla="*/ 599804 h 752204"/>
              <a:gd name="connsiteX6" fmla="*/ 406400 w 1310640"/>
              <a:gd name="connsiteY6" fmla="*/ 599804 h 752204"/>
              <a:gd name="connsiteX7" fmla="*/ 467360 w 1310640"/>
              <a:gd name="connsiteY7" fmla="*/ 559164 h 752204"/>
              <a:gd name="connsiteX8" fmla="*/ 518160 w 1310640"/>
              <a:gd name="connsiteY8" fmla="*/ 518524 h 752204"/>
              <a:gd name="connsiteX9" fmla="*/ 538480 w 1310640"/>
              <a:gd name="connsiteY9" fmla="*/ 488044 h 752204"/>
              <a:gd name="connsiteX10" fmla="*/ 568960 w 1310640"/>
              <a:gd name="connsiteY10" fmla="*/ 467724 h 752204"/>
              <a:gd name="connsiteX11" fmla="*/ 599440 w 1310640"/>
              <a:gd name="connsiteY11" fmla="*/ 437244 h 752204"/>
              <a:gd name="connsiteX12" fmla="*/ 640080 w 1310640"/>
              <a:gd name="connsiteY12" fmla="*/ 427084 h 752204"/>
              <a:gd name="connsiteX13" fmla="*/ 782320 w 1310640"/>
              <a:gd name="connsiteY13" fmla="*/ 396604 h 752204"/>
              <a:gd name="connsiteX14" fmla="*/ 812800 w 1310640"/>
              <a:gd name="connsiteY14" fmla="*/ 386444 h 752204"/>
              <a:gd name="connsiteX15" fmla="*/ 873760 w 1310640"/>
              <a:gd name="connsiteY15" fmla="*/ 345804 h 752204"/>
              <a:gd name="connsiteX16" fmla="*/ 924560 w 1310640"/>
              <a:gd name="connsiteY16" fmla="*/ 284844 h 752204"/>
              <a:gd name="connsiteX17" fmla="*/ 985520 w 1310640"/>
              <a:gd name="connsiteY17" fmla="*/ 244204 h 752204"/>
              <a:gd name="connsiteX18" fmla="*/ 1076960 w 1310640"/>
              <a:gd name="connsiteY18" fmla="*/ 173084 h 752204"/>
              <a:gd name="connsiteX19" fmla="*/ 1127760 w 1310640"/>
              <a:gd name="connsiteY19" fmla="*/ 162924 h 752204"/>
              <a:gd name="connsiteX20" fmla="*/ 1188720 w 1310640"/>
              <a:gd name="connsiteY20" fmla="*/ 112124 h 752204"/>
              <a:gd name="connsiteX21" fmla="*/ 1209040 w 1310640"/>
              <a:gd name="connsiteY21" fmla="*/ 81644 h 752204"/>
              <a:gd name="connsiteX22" fmla="*/ 1219200 w 1310640"/>
              <a:gd name="connsiteY22" fmla="*/ 51164 h 752204"/>
              <a:gd name="connsiteX23" fmla="*/ 1249680 w 1310640"/>
              <a:gd name="connsiteY23" fmla="*/ 41004 h 752204"/>
              <a:gd name="connsiteX24" fmla="*/ 1300480 w 1310640"/>
              <a:gd name="connsiteY24" fmla="*/ 364 h 752204"/>
              <a:gd name="connsiteX25" fmla="*/ 1310640 w 1310640"/>
              <a:gd name="connsiteY25" fmla="*/ 364 h 75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10640" h="752204">
                <a:moveTo>
                  <a:pt x="0" y="752204"/>
                </a:moveTo>
                <a:cubicBezTo>
                  <a:pt x="13547" y="735271"/>
                  <a:pt x="24175" y="715517"/>
                  <a:pt x="40640" y="701404"/>
                </a:cubicBezTo>
                <a:cubicBezTo>
                  <a:pt x="48771" y="694434"/>
                  <a:pt x="61541" y="696033"/>
                  <a:pt x="71120" y="691244"/>
                </a:cubicBezTo>
                <a:cubicBezTo>
                  <a:pt x="82042" y="685783"/>
                  <a:pt x="91440" y="677697"/>
                  <a:pt x="101600" y="670924"/>
                </a:cubicBezTo>
                <a:cubicBezTo>
                  <a:pt x="108373" y="660764"/>
                  <a:pt x="112730" y="648485"/>
                  <a:pt x="121920" y="640444"/>
                </a:cubicBezTo>
                <a:cubicBezTo>
                  <a:pt x="140299" y="624362"/>
                  <a:pt x="182880" y="599804"/>
                  <a:pt x="182880" y="599804"/>
                </a:cubicBezTo>
                <a:cubicBezTo>
                  <a:pt x="258115" y="607327"/>
                  <a:pt x="330773" y="620812"/>
                  <a:pt x="406400" y="599804"/>
                </a:cubicBezTo>
                <a:cubicBezTo>
                  <a:pt x="429931" y="593268"/>
                  <a:pt x="467360" y="559164"/>
                  <a:pt x="467360" y="559164"/>
                </a:cubicBezTo>
                <a:cubicBezTo>
                  <a:pt x="525594" y="471813"/>
                  <a:pt x="448053" y="574610"/>
                  <a:pt x="518160" y="518524"/>
                </a:cubicBezTo>
                <a:cubicBezTo>
                  <a:pt x="527695" y="510896"/>
                  <a:pt x="529846" y="496678"/>
                  <a:pt x="538480" y="488044"/>
                </a:cubicBezTo>
                <a:cubicBezTo>
                  <a:pt x="547114" y="479410"/>
                  <a:pt x="559579" y="475541"/>
                  <a:pt x="568960" y="467724"/>
                </a:cubicBezTo>
                <a:cubicBezTo>
                  <a:pt x="579998" y="458526"/>
                  <a:pt x="586965" y="444373"/>
                  <a:pt x="599440" y="437244"/>
                </a:cubicBezTo>
                <a:cubicBezTo>
                  <a:pt x="611564" y="430316"/>
                  <a:pt x="626705" y="431096"/>
                  <a:pt x="640080" y="427084"/>
                </a:cubicBezTo>
                <a:cubicBezTo>
                  <a:pt x="743488" y="396061"/>
                  <a:pt x="658695" y="412057"/>
                  <a:pt x="782320" y="396604"/>
                </a:cubicBezTo>
                <a:cubicBezTo>
                  <a:pt x="792480" y="393217"/>
                  <a:pt x="803438" y="391645"/>
                  <a:pt x="812800" y="386444"/>
                </a:cubicBezTo>
                <a:cubicBezTo>
                  <a:pt x="834148" y="374584"/>
                  <a:pt x="873760" y="345804"/>
                  <a:pt x="873760" y="345804"/>
                </a:cubicBezTo>
                <a:cubicBezTo>
                  <a:pt x="891822" y="318711"/>
                  <a:pt x="897481" y="305906"/>
                  <a:pt x="924560" y="284844"/>
                </a:cubicBezTo>
                <a:cubicBezTo>
                  <a:pt x="943837" y="269851"/>
                  <a:pt x="968251" y="261473"/>
                  <a:pt x="985520" y="244204"/>
                </a:cubicBezTo>
                <a:cubicBezTo>
                  <a:pt x="1008244" y="221480"/>
                  <a:pt x="1046579" y="179160"/>
                  <a:pt x="1076960" y="173084"/>
                </a:cubicBezTo>
                <a:lnTo>
                  <a:pt x="1127760" y="162924"/>
                </a:lnTo>
                <a:cubicBezTo>
                  <a:pt x="1157730" y="142944"/>
                  <a:pt x="1164274" y="141460"/>
                  <a:pt x="1188720" y="112124"/>
                </a:cubicBezTo>
                <a:cubicBezTo>
                  <a:pt x="1196537" y="102743"/>
                  <a:pt x="1203579" y="92566"/>
                  <a:pt x="1209040" y="81644"/>
                </a:cubicBezTo>
                <a:cubicBezTo>
                  <a:pt x="1213829" y="72065"/>
                  <a:pt x="1211627" y="58737"/>
                  <a:pt x="1219200" y="51164"/>
                </a:cubicBezTo>
                <a:cubicBezTo>
                  <a:pt x="1226773" y="43591"/>
                  <a:pt x="1239520" y="44391"/>
                  <a:pt x="1249680" y="41004"/>
                </a:cubicBezTo>
                <a:cubicBezTo>
                  <a:pt x="1272743" y="6409"/>
                  <a:pt x="1261220" y="10179"/>
                  <a:pt x="1300480" y="364"/>
                </a:cubicBezTo>
                <a:cubicBezTo>
                  <a:pt x="1303766" y="-457"/>
                  <a:pt x="1307253" y="364"/>
                  <a:pt x="1310640" y="364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E5E72258-E1CA-4181-9F4D-0D488180764E}"/>
              </a:ext>
            </a:extLst>
          </p:cNvPr>
          <p:cNvSpPr/>
          <p:nvPr/>
        </p:nvSpPr>
        <p:spPr>
          <a:xfrm>
            <a:off x="6278880" y="1625600"/>
            <a:ext cx="975360" cy="589280"/>
          </a:xfrm>
          <a:custGeom>
            <a:avLst/>
            <a:gdLst>
              <a:gd name="connsiteX0" fmla="*/ 0 w 975360"/>
              <a:gd name="connsiteY0" fmla="*/ 0 h 589280"/>
              <a:gd name="connsiteX1" fmla="*/ 121920 w 975360"/>
              <a:gd name="connsiteY1" fmla="*/ 10160 h 589280"/>
              <a:gd name="connsiteX2" fmla="*/ 152400 w 975360"/>
              <a:gd name="connsiteY2" fmla="*/ 40640 h 589280"/>
              <a:gd name="connsiteX3" fmla="*/ 182880 w 975360"/>
              <a:gd name="connsiteY3" fmla="*/ 60960 h 589280"/>
              <a:gd name="connsiteX4" fmla="*/ 213360 w 975360"/>
              <a:gd name="connsiteY4" fmla="*/ 91440 h 589280"/>
              <a:gd name="connsiteX5" fmla="*/ 274320 w 975360"/>
              <a:gd name="connsiteY5" fmla="*/ 132080 h 589280"/>
              <a:gd name="connsiteX6" fmla="*/ 304800 w 975360"/>
              <a:gd name="connsiteY6" fmla="*/ 152400 h 589280"/>
              <a:gd name="connsiteX7" fmla="*/ 365760 w 975360"/>
              <a:gd name="connsiteY7" fmla="*/ 172720 h 589280"/>
              <a:gd name="connsiteX8" fmla="*/ 396240 w 975360"/>
              <a:gd name="connsiteY8" fmla="*/ 182880 h 589280"/>
              <a:gd name="connsiteX9" fmla="*/ 436880 w 975360"/>
              <a:gd name="connsiteY9" fmla="*/ 193040 h 589280"/>
              <a:gd name="connsiteX10" fmla="*/ 467360 w 975360"/>
              <a:gd name="connsiteY10" fmla="*/ 213360 h 589280"/>
              <a:gd name="connsiteX11" fmla="*/ 528320 w 975360"/>
              <a:gd name="connsiteY11" fmla="*/ 233680 h 589280"/>
              <a:gd name="connsiteX12" fmla="*/ 558800 w 975360"/>
              <a:gd name="connsiteY12" fmla="*/ 264160 h 589280"/>
              <a:gd name="connsiteX13" fmla="*/ 568960 w 975360"/>
              <a:gd name="connsiteY13" fmla="*/ 294640 h 589280"/>
              <a:gd name="connsiteX14" fmla="*/ 599440 w 975360"/>
              <a:gd name="connsiteY14" fmla="*/ 314960 h 589280"/>
              <a:gd name="connsiteX15" fmla="*/ 650240 w 975360"/>
              <a:gd name="connsiteY15" fmla="*/ 375920 h 589280"/>
              <a:gd name="connsiteX16" fmla="*/ 670560 w 975360"/>
              <a:gd name="connsiteY16" fmla="*/ 406400 h 589280"/>
              <a:gd name="connsiteX17" fmla="*/ 731520 w 975360"/>
              <a:gd name="connsiteY17" fmla="*/ 436880 h 589280"/>
              <a:gd name="connsiteX18" fmla="*/ 772160 w 975360"/>
              <a:gd name="connsiteY18" fmla="*/ 467360 h 589280"/>
              <a:gd name="connsiteX19" fmla="*/ 833120 w 975360"/>
              <a:gd name="connsiteY19" fmla="*/ 487680 h 589280"/>
              <a:gd name="connsiteX20" fmla="*/ 894080 w 975360"/>
              <a:gd name="connsiteY20" fmla="*/ 528320 h 589280"/>
              <a:gd name="connsiteX21" fmla="*/ 924560 w 975360"/>
              <a:gd name="connsiteY21" fmla="*/ 548640 h 589280"/>
              <a:gd name="connsiteX22" fmla="*/ 955040 w 975360"/>
              <a:gd name="connsiteY22" fmla="*/ 568960 h 589280"/>
              <a:gd name="connsiteX23" fmla="*/ 975360 w 975360"/>
              <a:gd name="connsiteY23" fmla="*/ 58928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75360" h="589280">
                <a:moveTo>
                  <a:pt x="0" y="0"/>
                </a:moveTo>
                <a:cubicBezTo>
                  <a:pt x="40640" y="3387"/>
                  <a:pt x="82516" y="-348"/>
                  <a:pt x="121920" y="10160"/>
                </a:cubicBezTo>
                <a:cubicBezTo>
                  <a:pt x="135803" y="13862"/>
                  <a:pt x="141362" y="31442"/>
                  <a:pt x="152400" y="40640"/>
                </a:cubicBezTo>
                <a:cubicBezTo>
                  <a:pt x="161781" y="48457"/>
                  <a:pt x="173499" y="53143"/>
                  <a:pt x="182880" y="60960"/>
                </a:cubicBezTo>
                <a:cubicBezTo>
                  <a:pt x="193918" y="70158"/>
                  <a:pt x="202018" y="82619"/>
                  <a:pt x="213360" y="91440"/>
                </a:cubicBezTo>
                <a:cubicBezTo>
                  <a:pt x="232637" y="106433"/>
                  <a:pt x="254000" y="118533"/>
                  <a:pt x="274320" y="132080"/>
                </a:cubicBezTo>
                <a:cubicBezTo>
                  <a:pt x="284480" y="138853"/>
                  <a:pt x="293216" y="148539"/>
                  <a:pt x="304800" y="152400"/>
                </a:cubicBezTo>
                <a:lnTo>
                  <a:pt x="365760" y="172720"/>
                </a:lnTo>
                <a:cubicBezTo>
                  <a:pt x="375920" y="176107"/>
                  <a:pt x="385850" y="180283"/>
                  <a:pt x="396240" y="182880"/>
                </a:cubicBezTo>
                <a:lnTo>
                  <a:pt x="436880" y="193040"/>
                </a:lnTo>
                <a:cubicBezTo>
                  <a:pt x="447040" y="199813"/>
                  <a:pt x="456202" y="208401"/>
                  <a:pt x="467360" y="213360"/>
                </a:cubicBezTo>
                <a:cubicBezTo>
                  <a:pt x="486933" y="222059"/>
                  <a:pt x="528320" y="233680"/>
                  <a:pt x="528320" y="233680"/>
                </a:cubicBezTo>
                <a:cubicBezTo>
                  <a:pt x="538480" y="243840"/>
                  <a:pt x="550830" y="252205"/>
                  <a:pt x="558800" y="264160"/>
                </a:cubicBezTo>
                <a:cubicBezTo>
                  <a:pt x="564741" y="273071"/>
                  <a:pt x="562270" y="286277"/>
                  <a:pt x="568960" y="294640"/>
                </a:cubicBezTo>
                <a:cubicBezTo>
                  <a:pt x="576588" y="304175"/>
                  <a:pt x="589280" y="308187"/>
                  <a:pt x="599440" y="314960"/>
                </a:cubicBezTo>
                <a:cubicBezTo>
                  <a:pt x="649891" y="390636"/>
                  <a:pt x="585049" y="297691"/>
                  <a:pt x="650240" y="375920"/>
                </a:cubicBezTo>
                <a:cubicBezTo>
                  <a:pt x="658057" y="385301"/>
                  <a:pt x="661926" y="397766"/>
                  <a:pt x="670560" y="406400"/>
                </a:cubicBezTo>
                <a:cubicBezTo>
                  <a:pt x="690255" y="426095"/>
                  <a:pt x="706730" y="428617"/>
                  <a:pt x="731520" y="436880"/>
                </a:cubicBezTo>
                <a:cubicBezTo>
                  <a:pt x="745067" y="447040"/>
                  <a:pt x="757014" y="459787"/>
                  <a:pt x="772160" y="467360"/>
                </a:cubicBezTo>
                <a:cubicBezTo>
                  <a:pt x="791318" y="476939"/>
                  <a:pt x="815298" y="475799"/>
                  <a:pt x="833120" y="487680"/>
                </a:cubicBezTo>
                <a:lnTo>
                  <a:pt x="894080" y="528320"/>
                </a:lnTo>
                <a:lnTo>
                  <a:pt x="924560" y="548640"/>
                </a:lnTo>
                <a:cubicBezTo>
                  <a:pt x="934720" y="555413"/>
                  <a:pt x="946406" y="560326"/>
                  <a:pt x="955040" y="568960"/>
                </a:cubicBezTo>
                <a:lnTo>
                  <a:pt x="975360" y="589280"/>
                </a:ln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4DD1DE07-8E1D-4FF3-AD5E-AEA3AEA44B0B}"/>
              </a:ext>
            </a:extLst>
          </p:cNvPr>
          <p:cNvSpPr/>
          <p:nvPr/>
        </p:nvSpPr>
        <p:spPr>
          <a:xfrm>
            <a:off x="6035040" y="2550160"/>
            <a:ext cx="1229360" cy="833120"/>
          </a:xfrm>
          <a:custGeom>
            <a:avLst/>
            <a:gdLst>
              <a:gd name="connsiteX0" fmla="*/ 1229360 w 1229360"/>
              <a:gd name="connsiteY0" fmla="*/ 0 h 833120"/>
              <a:gd name="connsiteX1" fmla="*/ 1137920 w 1229360"/>
              <a:gd name="connsiteY1" fmla="*/ 81280 h 833120"/>
              <a:gd name="connsiteX2" fmla="*/ 1087120 w 1229360"/>
              <a:gd name="connsiteY2" fmla="*/ 142240 h 833120"/>
              <a:gd name="connsiteX3" fmla="*/ 1046480 w 1229360"/>
              <a:gd name="connsiteY3" fmla="*/ 203200 h 833120"/>
              <a:gd name="connsiteX4" fmla="*/ 1036320 w 1229360"/>
              <a:gd name="connsiteY4" fmla="*/ 233680 h 833120"/>
              <a:gd name="connsiteX5" fmla="*/ 985520 w 1229360"/>
              <a:gd name="connsiteY5" fmla="*/ 304800 h 833120"/>
              <a:gd name="connsiteX6" fmla="*/ 955040 w 1229360"/>
              <a:gd name="connsiteY6" fmla="*/ 325120 h 833120"/>
              <a:gd name="connsiteX7" fmla="*/ 904240 w 1229360"/>
              <a:gd name="connsiteY7" fmla="*/ 375920 h 833120"/>
              <a:gd name="connsiteX8" fmla="*/ 853440 w 1229360"/>
              <a:gd name="connsiteY8" fmla="*/ 416560 h 833120"/>
              <a:gd name="connsiteX9" fmla="*/ 762000 w 1229360"/>
              <a:gd name="connsiteY9" fmla="*/ 447040 h 833120"/>
              <a:gd name="connsiteX10" fmla="*/ 660400 w 1229360"/>
              <a:gd name="connsiteY10" fmla="*/ 477520 h 833120"/>
              <a:gd name="connsiteX11" fmla="*/ 528320 w 1229360"/>
              <a:gd name="connsiteY11" fmla="*/ 467360 h 833120"/>
              <a:gd name="connsiteX12" fmla="*/ 457200 w 1229360"/>
              <a:gd name="connsiteY12" fmla="*/ 508000 h 833120"/>
              <a:gd name="connsiteX13" fmla="*/ 416560 w 1229360"/>
              <a:gd name="connsiteY13" fmla="*/ 568960 h 833120"/>
              <a:gd name="connsiteX14" fmla="*/ 396240 w 1229360"/>
              <a:gd name="connsiteY14" fmla="*/ 629920 h 833120"/>
              <a:gd name="connsiteX15" fmla="*/ 365760 w 1229360"/>
              <a:gd name="connsiteY15" fmla="*/ 650240 h 833120"/>
              <a:gd name="connsiteX16" fmla="*/ 345440 w 1229360"/>
              <a:gd name="connsiteY16" fmla="*/ 680720 h 833120"/>
              <a:gd name="connsiteX17" fmla="*/ 284480 w 1229360"/>
              <a:gd name="connsiteY17" fmla="*/ 721360 h 833120"/>
              <a:gd name="connsiteX18" fmla="*/ 254000 w 1229360"/>
              <a:gd name="connsiteY18" fmla="*/ 741680 h 833120"/>
              <a:gd name="connsiteX19" fmla="*/ 223520 w 1229360"/>
              <a:gd name="connsiteY19" fmla="*/ 751840 h 833120"/>
              <a:gd name="connsiteX20" fmla="*/ 142240 w 1229360"/>
              <a:gd name="connsiteY20" fmla="*/ 782320 h 833120"/>
              <a:gd name="connsiteX21" fmla="*/ 50800 w 1229360"/>
              <a:gd name="connsiteY21" fmla="*/ 802640 h 833120"/>
              <a:gd name="connsiteX22" fmla="*/ 20320 w 1229360"/>
              <a:gd name="connsiteY22" fmla="*/ 812800 h 833120"/>
              <a:gd name="connsiteX23" fmla="*/ 0 w 1229360"/>
              <a:gd name="connsiteY23" fmla="*/ 83312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29360" h="833120">
                <a:moveTo>
                  <a:pt x="1229360" y="0"/>
                </a:moveTo>
                <a:cubicBezTo>
                  <a:pt x="1206748" y="18843"/>
                  <a:pt x="1160276" y="54453"/>
                  <a:pt x="1137920" y="81280"/>
                </a:cubicBezTo>
                <a:cubicBezTo>
                  <a:pt x="1067195" y="166150"/>
                  <a:pt x="1176168" y="53192"/>
                  <a:pt x="1087120" y="142240"/>
                </a:cubicBezTo>
                <a:cubicBezTo>
                  <a:pt x="1062962" y="214714"/>
                  <a:pt x="1097217" y="127094"/>
                  <a:pt x="1046480" y="203200"/>
                </a:cubicBezTo>
                <a:cubicBezTo>
                  <a:pt x="1040539" y="212111"/>
                  <a:pt x="1041109" y="224101"/>
                  <a:pt x="1036320" y="233680"/>
                </a:cubicBezTo>
                <a:cubicBezTo>
                  <a:pt x="1030551" y="245218"/>
                  <a:pt x="990122" y="300198"/>
                  <a:pt x="985520" y="304800"/>
                </a:cubicBezTo>
                <a:cubicBezTo>
                  <a:pt x="976886" y="313434"/>
                  <a:pt x="965200" y="318347"/>
                  <a:pt x="955040" y="325120"/>
                </a:cubicBezTo>
                <a:cubicBezTo>
                  <a:pt x="923431" y="372533"/>
                  <a:pt x="949396" y="342053"/>
                  <a:pt x="904240" y="375920"/>
                </a:cubicBezTo>
                <a:cubicBezTo>
                  <a:pt x="886892" y="388931"/>
                  <a:pt x="872035" y="405403"/>
                  <a:pt x="853440" y="416560"/>
                </a:cubicBezTo>
                <a:cubicBezTo>
                  <a:pt x="813690" y="440410"/>
                  <a:pt x="801947" y="433724"/>
                  <a:pt x="762000" y="447040"/>
                </a:cubicBezTo>
                <a:cubicBezTo>
                  <a:pt x="661750" y="480457"/>
                  <a:pt x="760725" y="457455"/>
                  <a:pt x="660400" y="477520"/>
                </a:cubicBezTo>
                <a:cubicBezTo>
                  <a:pt x="616373" y="474133"/>
                  <a:pt x="572477" y="467360"/>
                  <a:pt x="528320" y="467360"/>
                </a:cubicBezTo>
                <a:cubicBezTo>
                  <a:pt x="493068" y="467360"/>
                  <a:pt x="477666" y="481687"/>
                  <a:pt x="457200" y="508000"/>
                </a:cubicBezTo>
                <a:cubicBezTo>
                  <a:pt x="442207" y="527277"/>
                  <a:pt x="424283" y="545792"/>
                  <a:pt x="416560" y="568960"/>
                </a:cubicBezTo>
                <a:cubicBezTo>
                  <a:pt x="409787" y="589280"/>
                  <a:pt x="414062" y="618039"/>
                  <a:pt x="396240" y="629920"/>
                </a:cubicBezTo>
                <a:lnTo>
                  <a:pt x="365760" y="650240"/>
                </a:lnTo>
                <a:cubicBezTo>
                  <a:pt x="358987" y="660400"/>
                  <a:pt x="354630" y="672679"/>
                  <a:pt x="345440" y="680720"/>
                </a:cubicBezTo>
                <a:cubicBezTo>
                  <a:pt x="327061" y="696802"/>
                  <a:pt x="304800" y="707813"/>
                  <a:pt x="284480" y="721360"/>
                </a:cubicBezTo>
                <a:cubicBezTo>
                  <a:pt x="274320" y="728133"/>
                  <a:pt x="265584" y="737819"/>
                  <a:pt x="254000" y="741680"/>
                </a:cubicBezTo>
                <a:cubicBezTo>
                  <a:pt x="243840" y="745067"/>
                  <a:pt x="233364" y="747621"/>
                  <a:pt x="223520" y="751840"/>
                </a:cubicBezTo>
                <a:cubicBezTo>
                  <a:pt x="160079" y="779029"/>
                  <a:pt x="207080" y="767911"/>
                  <a:pt x="142240" y="782320"/>
                </a:cubicBezTo>
                <a:cubicBezTo>
                  <a:pt x="95100" y="792796"/>
                  <a:pt x="94162" y="790251"/>
                  <a:pt x="50800" y="802640"/>
                </a:cubicBezTo>
                <a:cubicBezTo>
                  <a:pt x="40502" y="805582"/>
                  <a:pt x="29503" y="807290"/>
                  <a:pt x="20320" y="812800"/>
                </a:cubicBezTo>
                <a:cubicBezTo>
                  <a:pt x="12106" y="817728"/>
                  <a:pt x="6773" y="826347"/>
                  <a:pt x="0" y="833120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CB5AE55C-54BD-4DF5-B3BB-D9D9A32CEC02}"/>
              </a:ext>
            </a:extLst>
          </p:cNvPr>
          <p:cNvSpPr/>
          <p:nvPr/>
        </p:nvSpPr>
        <p:spPr>
          <a:xfrm>
            <a:off x="4246880" y="2509520"/>
            <a:ext cx="1168400" cy="701040"/>
          </a:xfrm>
          <a:custGeom>
            <a:avLst/>
            <a:gdLst>
              <a:gd name="connsiteX0" fmla="*/ 1168400 w 1168400"/>
              <a:gd name="connsiteY0" fmla="*/ 701040 h 701040"/>
              <a:gd name="connsiteX1" fmla="*/ 843280 w 1168400"/>
              <a:gd name="connsiteY1" fmla="*/ 690880 h 701040"/>
              <a:gd name="connsiteX2" fmla="*/ 812800 w 1168400"/>
              <a:gd name="connsiteY2" fmla="*/ 680720 h 701040"/>
              <a:gd name="connsiteX3" fmla="*/ 751840 w 1168400"/>
              <a:gd name="connsiteY3" fmla="*/ 640080 h 701040"/>
              <a:gd name="connsiteX4" fmla="*/ 711200 w 1168400"/>
              <a:gd name="connsiteY4" fmla="*/ 579120 h 701040"/>
              <a:gd name="connsiteX5" fmla="*/ 690880 w 1168400"/>
              <a:gd name="connsiteY5" fmla="*/ 548640 h 701040"/>
              <a:gd name="connsiteX6" fmla="*/ 629920 w 1168400"/>
              <a:gd name="connsiteY6" fmla="*/ 497840 h 701040"/>
              <a:gd name="connsiteX7" fmla="*/ 518160 w 1168400"/>
              <a:gd name="connsiteY7" fmla="*/ 467360 h 701040"/>
              <a:gd name="connsiteX8" fmla="*/ 436880 w 1168400"/>
              <a:gd name="connsiteY8" fmla="*/ 447040 h 701040"/>
              <a:gd name="connsiteX9" fmla="*/ 396240 w 1168400"/>
              <a:gd name="connsiteY9" fmla="*/ 436880 h 701040"/>
              <a:gd name="connsiteX10" fmla="*/ 335280 w 1168400"/>
              <a:gd name="connsiteY10" fmla="*/ 416560 h 701040"/>
              <a:gd name="connsiteX11" fmla="*/ 335280 w 1168400"/>
              <a:gd name="connsiteY11" fmla="*/ 213360 h 701040"/>
              <a:gd name="connsiteX12" fmla="*/ 325120 w 1168400"/>
              <a:gd name="connsiteY12" fmla="*/ 172720 h 701040"/>
              <a:gd name="connsiteX13" fmla="*/ 274320 w 1168400"/>
              <a:gd name="connsiteY13" fmla="*/ 121920 h 701040"/>
              <a:gd name="connsiteX14" fmla="*/ 243840 w 1168400"/>
              <a:gd name="connsiteY14" fmla="*/ 81280 h 701040"/>
              <a:gd name="connsiteX15" fmla="*/ 213360 w 1168400"/>
              <a:gd name="connsiteY15" fmla="*/ 60960 h 701040"/>
              <a:gd name="connsiteX16" fmla="*/ 172720 w 1168400"/>
              <a:gd name="connsiteY16" fmla="*/ 30480 h 701040"/>
              <a:gd name="connsiteX17" fmla="*/ 101600 w 1168400"/>
              <a:gd name="connsiteY17" fmla="*/ 0 h 701040"/>
              <a:gd name="connsiteX18" fmla="*/ 50800 w 1168400"/>
              <a:gd name="connsiteY18" fmla="*/ 10160 h 701040"/>
              <a:gd name="connsiteX19" fmla="*/ 0 w 1168400"/>
              <a:gd name="connsiteY19" fmla="*/ 2032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68400" h="701040">
                <a:moveTo>
                  <a:pt x="1168400" y="701040"/>
                </a:moveTo>
                <a:cubicBezTo>
                  <a:pt x="1060027" y="697653"/>
                  <a:pt x="951530" y="697066"/>
                  <a:pt x="843280" y="690880"/>
                </a:cubicBezTo>
                <a:cubicBezTo>
                  <a:pt x="832588" y="690269"/>
                  <a:pt x="822162" y="685921"/>
                  <a:pt x="812800" y="680720"/>
                </a:cubicBezTo>
                <a:cubicBezTo>
                  <a:pt x="791452" y="668860"/>
                  <a:pt x="751840" y="640080"/>
                  <a:pt x="751840" y="640080"/>
                </a:cubicBezTo>
                <a:lnTo>
                  <a:pt x="711200" y="579120"/>
                </a:lnTo>
                <a:cubicBezTo>
                  <a:pt x="704427" y="568960"/>
                  <a:pt x="699514" y="557274"/>
                  <a:pt x="690880" y="548640"/>
                </a:cubicBezTo>
                <a:cubicBezTo>
                  <a:pt x="671739" y="529499"/>
                  <a:pt x="655381" y="509156"/>
                  <a:pt x="629920" y="497840"/>
                </a:cubicBezTo>
                <a:cubicBezTo>
                  <a:pt x="579971" y="475640"/>
                  <a:pt x="567878" y="478833"/>
                  <a:pt x="518160" y="467360"/>
                </a:cubicBezTo>
                <a:cubicBezTo>
                  <a:pt x="490948" y="461080"/>
                  <a:pt x="463973" y="453813"/>
                  <a:pt x="436880" y="447040"/>
                </a:cubicBezTo>
                <a:cubicBezTo>
                  <a:pt x="423333" y="443653"/>
                  <a:pt x="409487" y="441296"/>
                  <a:pt x="396240" y="436880"/>
                </a:cubicBezTo>
                <a:lnTo>
                  <a:pt x="335280" y="416560"/>
                </a:lnTo>
                <a:cubicBezTo>
                  <a:pt x="345726" y="301651"/>
                  <a:pt x="351612" y="319521"/>
                  <a:pt x="335280" y="213360"/>
                </a:cubicBezTo>
                <a:cubicBezTo>
                  <a:pt x="333157" y="199559"/>
                  <a:pt x="330621" y="185555"/>
                  <a:pt x="325120" y="172720"/>
                </a:cubicBezTo>
                <a:cubicBezTo>
                  <a:pt x="304800" y="125307"/>
                  <a:pt x="308187" y="155787"/>
                  <a:pt x="274320" y="121920"/>
                </a:cubicBezTo>
                <a:cubicBezTo>
                  <a:pt x="262346" y="109946"/>
                  <a:pt x="255814" y="93254"/>
                  <a:pt x="243840" y="81280"/>
                </a:cubicBezTo>
                <a:cubicBezTo>
                  <a:pt x="235206" y="72646"/>
                  <a:pt x="223296" y="68057"/>
                  <a:pt x="213360" y="60960"/>
                </a:cubicBezTo>
                <a:cubicBezTo>
                  <a:pt x="199581" y="51118"/>
                  <a:pt x="187079" y="39455"/>
                  <a:pt x="172720" y="30480"/>
                </a:cubicBezTo>
                <a:cubicBezTo>
                  <a:pt x="144023" y="12545"/>
                  <a:pt x="131230" y="9877"/>
                  <a:pt x="101600" y="0"/>
                </a:cubicBezTo>
                <a:cubicBezTo>
                  <a:pt x="84667" y="3387"/>
                  <a:pt x="67553" y="5972"/>
                  <a:pt x="50800" y="10160"/>
                </a:cubicBezTo>
                <a:cubicBezTo>
                  <a:pt x="1592" y="22462"/>
                  <a:pt x="38810" y="20320"/>
                  <a:pt x="0" y="20320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35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31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36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9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86C8AA-EDA4-4561-B6BA-10A1C3E30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A74C8-CB88-4F1E-B208-D9AB0204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825" y="201255"/>
            <a:ext cx="9773920" cy="6985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notype Corsiva" panose="03010101010201010101" pitchFamily="66" charset="0"/>
              </a:rPr>
              <a:t>Памятники на трассе «Дороги жизни»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B5E032F-5675-4A68-8185-84CE7812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120"/>
            <a:ext cx="3171825" cy="52755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AE0D3C2-E991-4152-A916-FAA056E7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21" y="3724910"/>
            <a:ext cx="3350664" cy="26428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011E549-799C-414E-9CB6-C04E41CB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58" y="1073152"/>
            <a:ext cx="3356927" cy="26555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C88EABC-413F-43F2-AC98-3A05D02C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28" y="1073152"/>
            <a:ext cx="3356927" cy="26720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E32A290-285F-48F9-9627-A91AAC3F4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63" y="3745232"/>
            <a:ext cx="3357992" cy="26428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A0BF98A8-73B2-4DF6-A9AF-5B240B416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7" r="13289"/>
          <a:stretch/>
        </p:blipFill>
        <p:spPr bwMode="auto">
          <a:xfrm>
            <a:off x="9157837" y="1068072"/>
            <a:ext cx="3007360" cy="53543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BDE531-87B5-438B-89A4-ED8B65EEB56C}"/>
              </a:ext>
            </a:extLst>
          </p:cNvPr>
          <p:cNvSpPr txBox="1"/>
          <p:nvPr/>
        </p:nvSpPr>
        <p:spPr>
          <a:xfrm>
            <a:off x="9175600" y="1087120"/>
            <a:ext cx="170688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Переправа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75163B-872C-4077-B262-D6512AFDA10E}"/>
              </a:ext>
            </a:extLst>
          </p:cNvPr>
          <p:cNvSpPr txBox="1"/>
          <p:nvPr/>
        </p:nvSpPr>
        <p:spPr>
          <a:xfrm>
            <a:off x="5855678" y="3789164"/>
            <a:ext cx="1701526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Стальной путь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F8B49-8786-42BB-AEE3-0D103C26AE31}"/>
              </a:ext>
            </a:extLst>
          </p:cNvPr>
          <p:cNvSpPr txBox="1"/>
          <p:nvPr/>
        </p:nvSpPr>
        <p:spPr>
          <a:xfrm>
            <a:off x="2906670" y="1101036"/>
            <a:ext cx="2111101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Разорванное кольцо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329AA-B99A-446D-A509-0F7C95EDD50A}"/>
              </a:ext>
            </a:extLst>
          </p:cNvPr>
          <p:cNvSpPr txBox="1"/>
          <p:nvPr/>
        </p:nvSpPr>
        <p:spPr>
          <a:xfrm>
            <a:off x="2853034" y="3789164"/>
            <a:ext cx="1201208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Катюша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3B61D-41ED-42E7-82FB-6F9BE625F216}"/>
              </a:ext>
            </a:extLst>
          </p:cNvPr>
          <p:cNvSpPr txBox="1"/>
          <p:nvPr/>
        </p:nvSpPr>
        <p:spPr>
          <a:xfrm>
            <a:off x="5878293" y="1088770"/>
            <a:ext cx="2072135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Румболовская</a:t>
            </a:r>
            <a:r>
              <a:rPr lang="ru-RU" dirty="0"/>
              <a:t> гора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1FA3F-E7CE-4EF7-BBCB-966CAC00F81D}"/>
              </a:ext>
            </a:extLst>
          </p:cNvPr>
          <p:cNvSpPr txBox="1"/>
          <p:nvPr/>
        </p:nvSpPr>
        <p:spPr>
          <a:xfrm>
            <a:off x="21536" y="1101036"/>
            <a:ext cx="1779203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Цветок жизни</a:t>
            </a:r>
          </a:p>
        </p:txBody>
      </p:sp>
      <p:pic>
        <p:nvPicPr>
          <p:cNvPr id="1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6449E4B-853B-4144-9030-274C9AE5D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0" end="3972.0634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halk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36" y="2898496"/>
            <a:ext cx="1075334" cy="107533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2444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3DD262-C886-4199-8361-49272B11C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614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151F7E-47DB-4217-B71D-B4D0F50DD0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9420" y="2672087"/>
            <a:ext cx="619780" cy="6197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04A4D5-EAE5-4011-AD00-CB8725C5C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952" y="954998"/>
            <a:ext cx="589208" cy="5892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35A934-CA7C-4BA7-AA6B-D0FFF7A5A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7500" y="3850564"/>
            <a:ext cx="569036" cy="5690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3AE261-7A40-4D73-B325-41FE726E6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6406" y="335036"/>
            <a:ext cx="619962" cy="6199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4F97D1-3B60-42F2-A86E-4DECA5AF9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394" y="1686613"/>
            <a:ext cx="589206" cy="5892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CE46E9-1240-4AC7-87F7-BF595F737D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0277" y="3281528"/>
            <a:ext cx="569036" cy="569036"/>
          </a:xfrm>
          <a:prstGeom prst="rect">
            <a:avLst/>
          </a:prstGeom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82416E0F-27E3-47C3-B15B-A2762E19F3ED}"/>
              </a:ext>
            </a:extLst>
          </p:cNvPr>
          <p:cNvSpPr/>
          <p:nvPr/>
        </p:nvSpPr>
        <p:spPr>
          <a:xfrm>
            <a:off x="2407920" y="2121374"/>
            <a:ext cx="1188720" cy="662466"/>
          </a:xfrm>
          <a:custGeom>
            <a:avLst/>
            <a:gdLst>
              <a:gd name="connsiteX0" fmla="*/ 0 w 1188720"/>
              <a:gd name="connsiteY0" fmla="*/ 662466 h 662466"/>
              <a:gd name="connsiteX1" fmla="*/ 81280 w 1188720"/>
              <a:gd name="connsiteY1" fmla="*/ 621826 h 662466"/>
              <a:gd name="connsiteX2" fmla="*/ 101600 w 1188720"/>
              <a:gd name="connsiteY2" fmla="*/ 591346 h 662466"/>
              <a:gd name="connsiteX3" fmla="*/ 162560 w 1188720"/>
              <a:gd name="connsiteY3" fmla="*/ 540546 h 662466"/>
              <a:gd name="connsiteX4" fmla="*/ 243840 w 1188720"/>
              <a:gd name="connsiteY4" fmla="*/ 449106 h 662466"/>
              <a:gd name="connsiteX5" fmla="*/ 274320 w 1188720"/>
              <a:gd name="connsiteY5" fmla="*/ 428786 h 662466"/>
              <a:gd name="connsiteX6" fmla="*/ 335280 w 1188720"/>
              <a:gd name="connsiteY6" fmla="*/ 367826 h 662466"/>
              <a:gd name="connsiteX7" fmla="*/ 396240 w 1188720"/>
              <a:gd name="connsiteY7" fmla="*/ 327186 h 662466"/>
              <a:gd name="connsiteX8" fmla="*/ 436880 w 1188720"/>
              <a:gd name="connsiteY8" fmla="*/ 306866 h 662466"/>
              <a:gd name="connsiteX9" fmla="*/ 467360 w 1188720"/>
              <a:gd name="connsiteY9" fmla="*/ 276386 h 662466"/>
              <a:gd name="connsiteX10" fmla="*/ 528320 w 1188720"/>
              <a:gd name="connsiteY10" fmla="*/ 266226 h 662466"/>
              <a:gd name="connsiteX11" fmla="*/ 599440 w 1188720"/>
              <a:gd name="connsiteY11" fmla="*/ 235746 h 662466"/>
              <a:gd name="connsiteX12" fmla="*/ 629920 w 1188720"/>
              <a:gd name="connsiteY12" fmla="*/ 225586 h 662466"/>
              <a:gd name="connsiteX13" fmla="*/ 680720 w 1188720"/>
              <a:gd name="connsiteY13" fmla="*/ 215426 h 662466"/>
              <a:gd name="connsiteX14" fmla="*/ 721360 w 1188720"/>
              <a:gd name="connsiteY14" fmla="*/ 205266 h 662466"/>
              <a:gd name="connsiteX15" fmla="*/ 843280 w 1188720"/>
              <a:gd name="connsiteY15" fmla="*/ 174786 h 662466"/>
              <a:gd name="connsiteX16" fmla="*/ 883920 w 1188720"/>
              <a:gd name="connsiteY16" fmla="*/ 154466 h 662466"/>
              <a:gd name="connsiteX17" fmla="*/ 914400 w 1188720"/>
              <a:gd name="connsiteY17" fmla="*/ 144306 h 662466"/>
              <a:gd name="connsiteX18" fmla="*/ 975360 w 1188720"/>
              <a:gd name="connsiteY18" fmla="*/ 103666 h 662466"/>
              <a:gd name="connsiteX19" fmla="*/ 1005840 w 1188720"/>
              <a:gd name="connsiteY19" fmla="*/ 83346 h 662466"/>
              <a:gd name="connsiteX20" fmla="*/ 1026160 w 1188720"/>
              <a:gd name="connsiteY20" fmla="*/ 52866 h 662466"/>
              <a:gd name="connsiteX21" fmla="*/ 1087120 w 1188720"/>
              <a:gd name="connsiteY21" fmla="*/ 22386 h 662466"/>
              <a:gd name="connsiteX22" fmla="*/ 1117600 w 1188720"/>
              <a:gd name="connsiteY22" fmla="*/ 2066 h 662466"/>
              <a:gd name="connsiteX23" fmla="*/ 1188720 w 1188720"/>
              <a:gd name="connsiteY23" fmla="*/ 2066 h 66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88720" h="662466">
                <a:moveTo>
                  <a:pt x="0" y="662466"/>
                </a:moveTo>
                <a:cubicBezTo>
                  <a:pt x="24255" y="652764"/>
                  <a:pt x="60989" y="642117"/>
                  <a:pt x="81280" y="621826"/>
                </a:cubicBezTo>
                <a:cubicBezTo>
                  <a:pt x="89914" y="613192"/>
                  <a:pt x="92966" y="599980"/>
                  <a:pt x="101600" y="591346"/>
                </a:cubicBezTo>
                <a:cubicBezTo>
                  <a:pt x="181520" y="511426"/>
                  <a:pt x="79338" y="640413"/>
                  <a:pt x="162560" y="540546"/>
                </a:cubicBezTo>
                <a:cubicBezTo>
                  <a:pt x="200734" y="494737"/>
                  <a:pt x="169741" y="498505"/>
                  <a:pt x="243840" y="449106"/>
                </a:cubicBezTo>
                <a:cubicBezTo>
                  <a:pt x="254000" y="442333"/>
                  <a:pt x="265194" y="436898"/>
                  <a:pt x="274320" y="428786"/>
                </a:cubicBezTo>
                <a:cubicBezTo>
                  <a:pt x="295798" y="409694"/>
                  <a:pt x="311370" y="383766"/>
                  <a:pt x="335280" y="367826"/>
                </a:cubicBezTo>
                <a:cubicBezTo>
                  <a:pt x="355600" y="354279"/>
                  <a:pt x="374397" y="338108"/>
                  <a:pt x="396240" y="327186"/>
                </a:cubicBezTo>
                <a:cubicBezTo>
                  <a:pt x="409787" y="320413"/>
                  <a:pt x="424555" y="315669"/>
                  <a:pt x="436880" y="306866"/>
                </a:cubicBezTo>
                <a:cubicBezTo>
                  <a:pt x="448572" y="298515"/>
                  <a:pt x="454230" y="282222"/>
                  <a:pt x="467360" y="276386"/>
                </a:cubicBezTo>
                <a:cubicBezTo>
                  <a:pt x="486185" y="268019"/>
                  <a:pt x="508210" y="270695"/>
                  <a:pt x="528320" y="266226"/>
                </a:cubicBezTo>
                <a:cubicBezTo>
                  <a:pt x="561311" y="258895"/>
                  <a:pt x="565990" y="250082"/>
                  <a:pt x="599440" y="235746"/>
                </a:cubicBezTo>
                <a:cubicBezTo>
                  <a:pt x="609284" y="231527"/>
                  <a:pt x="619530" y="228183"/>
                  <a:pt x="629920" y="225586"/>
                </a:cubicBezTo>
                <a:cubicBezTo>
                  <a:pt x="646673" y="221398"/>
                  <a:pt x="663863" y="219172"/>
                  <a:pt x="680720" y="215426"/>
                </a:cubicBezTo>
                <a:cubicBezTo>
                  <a:pt x="694351" y="212397"/>
                  <a:pt x="707668" y="208004"/>
                  <a:pt x="721360" y="205266"/>
                </a:cubicBezTo>
                <a:cubicBezTo>
                  <a:pt x="769554" y="195627"/>
                  <a:pt x="798017" y="197417"/>
                  <a:pt x="843280" y="174786"/>
                </a:cubicBezTo>
                <a:cubicBezTo>
                  <a:pt x="856827" y="168013"/>
                  <a:pt x="869999" y="160432"/>
                  <a:pt x="883920" y="154466"/>
                </a:cubicBezTo>
                <a:cubicBezTo>
                  <a:pt x="893764" y="150247"/>
                  <a:pt x="905038" y="149507"/>
                  <a:pt x="914400" y="144306"/>
                </a:cubicBezTo>
                <a:cubicBezTo>
                  <a:pt x="935748" y="132446"/>
                  <a:pt x="955040" y="117213"/>
                  <a:pt x="975360" y="103666"/>
                </a:cubicBezTo>
                <a:lnTo>
                  <a:pt x="1005840" y="83346"/>
                </a:lnTo>
                <a:cubicBezTo>
                  <a:pt x="1012613" y="73186"/>
                  <a:pt x="1017526" y="61500"/>
                  <a:pt x="1026160" y="52866"/>
                </a:cubicBezTo>
                <a:cubicBezTo>
                  <a:pt x="1055277" y="23749"/>
                  <a:pt x="1054066" y="38913"/>
                  <a:pt x="1087120" y="22386"/>
                </a:cubicBezTo>
                <a:cubicBezTo>
                  <a:pt x="1098042" y="16925"/>
                  <a:pt x="1105626" y="4461"/>
                  <a:pt x="1117600" y="2066"/>
                </a:cubicBezTo>
                <a:cubicBezTo>
                  <a:pt x="1140846" y="-2583"/>
                  <a:pt x="1165013" y="2066"/>
                  <a:pt x="1188720" y="2066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4BBACFA3-8774-4F9E-BB1A-2A915E6D4402}"/>
              </a:ext>
            </a:extLst>
          </p:cNvPr>
          <p:cNvSpPr/>
          <p:nvPr/>
        </p:nvSpPr>
        <p:spPr>
          <a:xfrm>
            <a:off x="4145280" y="1300480"/>
            <a:ext cx="894080" cy="568960"/>
          </a:xfrm>
          <a:custGeom>
            <a:avLst/>
            <a:gdLst>
              <a:gd name="connsiteX0" fmla="*/ 0 w 894080"/>
              <a:gd name="connsiteY0" fmla="*/ 568960 h 568960"/>
              <a:gd name="connsiteX1" fmla="*/ 50800 w 894080"/>
              <a:gd name="connsiteY1" fmla="*/ 518160 h 568960"/>
              <a:gd name="connsiteX2" fmla="*/ 111760 w 894080"/>
              <a:gd name="connsiteY2" fmla="*/ 467360 h 568960"/>
              <a:gd name="connsiteX3" fmla="*/ 193040 w 894080"/>
              <a:gd name="connsiteY3" fmla="*/ 396240 h 568960"/>
              <a:gd name="connsiteX4" fmla="*/ 223520 w 894080"/>
              <a:gd name="connsiteY4" fmla="*/ 375920 h 568960"/>
              <a:gd name="connsiteX5" fmla="*/ 294640 w 894080"/>
              <a:gd name="connsiteY5" fmla="*/ 355600 h 568960"/>
              <a:gd name="connsiteX6" fmla="*/ 335280 w 894080"/>
              <a:gd name="connsiteY6" fmla="*/ 345440 h 568960"/>
              <a:gd name="connsiteX7" fmla="*/ 365760 w 894080"/>
              <a:gd name="connsiteY7" fmla="*/ 325120 h 568960"/>
              <a:gd name="connsiteX8" fmla="*/ 406400 w 894080"/>
              <a:gd name="connsiteY8" fmla="*/ 314960 h 568960"/>
              <a:gd name="connsiteX9" fmla="*/ 487680 w 894080"/>
              <a:gd name="connsiteY9" fmla="*/ 294640 h 568960"/>
              <a:gd name="connsiteX10" fmla="*/ 528320 w 894080"/>
              <a:gd name="connsiteY10" fmla="*/ 264160 h 568960"/>
              <a:gd name="connsiteX11" fmla="*/ 589280 w 894080"/>
              <a:gd name="connsiteY11" fmla="*/ 233680 h 568960"/>
              <a:gd name="connsiteX12" fmla="*/ 619760 w 894080"/>
              <a:gd name="connsiteY12" fmla="*/ 203200 h 568960"/>
              <a:gd name="connsiteX13" fmla="*/ 660400 w 894080"/>
              <a:gd name="connsiteY13" fmla="*/ 182880 h 568960"/>
              <a:gd name="connsiteX14" fmla="*/ 721360 w 894080"/>
              <a:gd name="connsiteY14" fmla="*/ 121920 h 568960"/>
              <a:gd name="connsiteX15" fmla="*/ 782320 w 894080"/>
              <a:gd name="connsiteY15" fmla="*/ 81280 h 568960"/>
              <a:gd name="connsiteX16" fmla="*/ 863600 w 894080"/>
              <a:gd name="connsiteY16" fmla="*/ 10160 h 568960"/>
              <a:gd name="connsiteX17" fmla="*/ 894080 w 894080"/>
              <a:gd name="connsiteY17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94080" h="568960">
                <a:moveTo>
                  <a:pt x="0" y="568960"/>
                </a:moveTo>
                <a:cubicBezTo>
                  <a:pt x="16933" y="552027"/>
                  <a:pt x="32778" y="533929"/>
                  <a:pt x="50800" y="518160"/>
                </a:cubicBezTo>
                <a:cubicBezTo>
                  <a:pt x="99981" y="475126"/>
                  <a:pt x="64707" y="523823"/>
                  <a:pt x="111760" y="467360"/>
                </a:cubicBezTo>
                <a:cubicBezTo>
                  <a:pt x="164677" y="403860"/>
                  <a:pt x="83820" y="469053"/>
                  <a:pt x="193040" y="396240"/>
                </a:cubicBezTo>
                <a:cubicBezTo>
                  <a:pt x="203200" y="389467"/>
                  <a:pt x="211674" y="378882"/>
                  <a:pt x="223520" y="375920"/>
                </a:cubicBezTo>
                <a:cubicBezTo>
                  <a:pt x="350567" y="344158"/>
                  <a:pt x="192610" y="384751"/>
                  <a:pt x="294640" y="355600"/>
                </a:cubicBezTo>
                <a:cubicBezTo>
                  <a:pt x="308066" y="351764"/>
                  <a:pt x="321733" y="348827"/>
                  <a:pt x="335280" y="345440"/>
                </a:cubicBezTo>
                <a:cubicBezTo>
                  <a:pt x="345440" y="338667"/>
                  <a:pt x="354537" y="329930"/>
                  <a:pt x="365760" y="325120"/>
                </a:cubicBezTo>
                <a:cubicBezTo>
                  <a:pt x="378595" y="319619"/>
                  <a:pt x="392769" y="317989"/>
                  <a:pt x="406400" y="314960"/>
                </a:cubicBezTo>
                <a:cubicBezTo>
                  <a:pt x="479962" y="298613"/>
                  <a:pt x="433214" y="312795"/>
                  <a:pt x="487680" y="294640"/>
                </a:cubicBezTo>
                <a:cubicBezTo>
                  <a:pt x="501227" y="284480"/>
                  <a:pt x="513618" y="272561"/>
                  <a:pt x="528320" y="264160"/>
                </a:cubicBezTo>
                <a:cubicBezTo>
                  <a:pt x="586639" y="230835"/>
                  <a:pt x="531356" y="281950"/>
                  <a:pt x="589280" y="233680"/>
                </a:cubicBezTo>
                <a:cubicBezTo>
                  <a:pt x="600318" y="224482"/>
                  <a:pt x="608068" y="211551"/>
                  <a:pt x="619760" y="203200"/>
                </a:cubicBezTo>
                <a:cubicBezTo>
                  <a:pt x="632085" y="194397"/>
                  <a:pt x="648573" y="192341"/>
                  <a:pt x="660400" y="182880"/>
                </a:cubicBezTo>
                <a:cubicBezTo>
                  <a:pt x="682840" y="164928"/>
                  <a:pt x="697450" y="137860"/>
                  <a:pt x="721360" y="121920"/>
                </a:cubicBezTo>
                <a:lnTo>
                  <a:pt x="782320" y="81280"/>
                </a:lnTo>
                <a:cubicBezTo>
                  <a:pt x="806027" y="45720"/>
                  <a:pt x="812800" y="27093"/>
                  <a:pt x="863600" y="10160"/>
                </a:cubicBezTo>
                <a:lnTo>
                  <a:pt x="894080" y="0"/>
                </a:ln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74D3B68A-D058-490C-8239-589A4CC22C80}"/>
              </a:ext>
            </a:extLst>
          </p:cNvPr>
          <p:cNvSpPr/>
          <p:nvPr/>
        </p:nvSpPr>
        <p:spPr>
          <a:xfrm>
            <a:off x="5608320" y="213360"/>
            <a:ext cx="4318000" cy="883920"/>
          </a:xfrm>
          <a:custGeom>
            <a:avLst/>
            <a:gdLst>
              <a:gd name="connsiteX0" fmla="*/ 0 w 4318000"/>
              <a:gd name="connsiteY0" fmla="*/ 883920 h 883920"/>
              <a:gd name="connsiteX1" fmla="*/ 10160 w 4318000"/>
              <a:gd name="connsiteY1" fmla="*/ 660400 h 883920"/>
              <a:gd name="connsiteX2" fmla="*/ 40640 w 4318000"/>
              <a:gd name="connsiteY2" fmla="*/ 640080 h 883920"/>
              <a:gd name="connsiteX3" fmla="*/ 60960 w 4318000"/>
              <a:gd name="connsiteY3" fmla="*/ 609600 h 883920"/>
              <a:gd name="connsiteX4" fmla="*/ 91440 w 4318000"/>
              <a:gd name="connsiteY4" fmla="*/ 467360 h 883920"/>
              <a:gd name="connsiteX5" fmla="*/ 121920 w 4318000"/>
              <a:gd name="connsiteY5" fmla="*/ 457200 h 883920"/>
              <a:gd name="connsiteX6" fmla="*/ 142240 w 4318000"/>
              <a:gd name="connsiteY6" fmla="*/ 426720 h 883920"/>
              <a:gd name="connsiteX7" fmla="*/ 193040 w 4318000"/>
              <a:gd name="connsiteY7" fmla="*/ 375920 h 883920"/>
              <a:gd name="connsiteX8" fmla="*/ 203200 w 4318000"/>
              <a:gd name="connsiteY8" fmla="*/ 345440 h 883920"/>
              <a:gd name="connsiteX9" fmla="*/ 213360 w 4318000"/>
              <a:gd name="connsiteY9" fmla="*/ 304800 h 883920"/>
              <a:gd name="connsiteX10" fmla="*/ 243840 w 4318000"/>
              <a:gd name="connsiteY10" fmla="*/ 264160 h 883920"/>
              <a:gd name="connsiteX11" fmla="*/ 284480 w 4318000"/>
              <a:gd name="connsiteY11" fmla="*/ 203200 h 883920"/>
              <a:gd name="connsiteX12" fmla="*/ 345440 w 4318000"/>
              <a:gd name="connsiteY12" fmla="*/ 162560 h 883920"/>
              <a:gd name="connsiteX13" fmla="*/ 375920 w 4318000"/>
              <a:gd name="connsiteY13" fmla="*/ 132080 h 883920"/>
              <a:gd name="connsiteX14" fmla="*/ 416560 w 4318000"/>
              <a:gd name="connsiteY14" fmla="*/ 111760 h 883920"/>
              <a:gd name="connsiteX15" fmla="*/ 487680 w 4318000"/>
              <a:gd name="connsiteY15" fmla="*/ 60960 h 883920"/>
              <a:gd name="connsiteX16" fmla="*/ 528320 w 4318000"/>
              <a:gd name="connsiteY16" fmla="*/ 40640 h 883920"/>
              <a:gd name="connsiteX17" fmla="*/ 589280 w 4318000"/>
              <a:gd name="connsiteY17" fmla="*/ 0 h 883920"/>
              <a:gd name="connsiteX18" fmla="*/ 751840 w 4318000"/>
              <a:gd name="connsiteY18" fmla="*/ 10160 h 883920"/>
              <a:gd name="connsiteX19" fmla="*/ 792480 w 4318000"/>
              <a:gd name="connsiteY19" fmla="*/ 20320 h 883920"/>
              <a:gd name="connsiteX20" fmla="*/ 843280 w 4318000"/>
              <a:gd name="connsiteY20" fmla="*/ 50800 h 883920"/>
              <a:gd name="connsiteX21" fmla="*/ 944880 w 4318000"/>
              <a:gd name="connsiteY21" fmla="*/ 81280 h 883920"/>
              <a:gd name="connsiteX22" fmla="*/ 1026160 w 4318000"/>
              <a:gd name="connsiteY22" fmla="*/ 101600 h 883920"/>
              <a:gd name="connsiteX23" fmla="*/ 1188720 w 4318000"/>
              <a:gd name="connsiteY23" fmla="*/ 91440 h 883920"/>
              <a:gd name="connsiteX24" fmla="*/ 1219200 w 4318000"/>
              <a:gd name="connsiteY24" fmla="*/ 81280 h 883920"/>
              <a:gd name="connsiteX25" fmla="*/ 1280160 w 4318000"/>
              <a:gd name="connsiteY25" fmla="*/ 91440 h 883920"/>
              <a:gd name="connsiteX26" fmla="*/ 1320800 w 4318000"/>
              <a:gd name="connsiteY26" fmla="*/ 142240 h 883920"/>
              <a:gd name="connsiteX27" fmla="*/ 1341120 w 4318000"/>
              <a:gd name="connsiteY27" fmla="*/ 172720 h 883920"/>
              <a:gd name="connsiteX28" fmla="*/ 1442720 w 4318000"/>
              <a:gd name="connsiteY28" fmla="*/ 254000 h 883920"/>
              <a:gd name="connsiteX29" fmla="*/ 1473200 w 4318000"/>
              <a:gd name="connsiteY29" fmla="*/ 284480 h 883920"/>
              <a:gd name="connsiteX30" fmla="*/ 1554480 w 4318000"/>
              <a:gd name="connsiteY30" fmla="*/ 335280 h 883920"/>
              <a:gd name="connsiteX31" fmla="*/ 1584960 w 4318000"/>
              <a:gd name="connsiteY31" fmla="*/ 345440 h 883920"/>
              <a:gd name="connsiteX32" fmla="*/ 1635760 w 4318000"/>
              <a:gd name="connsiteY32" fmla="*/ 386080 h 883920"/>
              <a:gd name="connsiteX33" fmla="*/ 1737360 w 4318000"/>
              <a:gd name="connsiteY33" fmla="*/ 406400 h 883920"/>
              <a:gd name="connsiteX34" fmla="*/ 1798320 w 4318000"/>
              <a:gd name="connsiteY34" fmla="*/ 426720 h 883920"/>
              <a:gd name="connsiteX35" fmla="*/ 2336800 w 4318000"/>
              <a:gd name="connsiteY35" fmla="*/ 447040 h 883920"/>
              <a:gd name="connsiteX36" fmla="*/ 2712720 w 4318000"/>
              <a:gd name="connsiteY36" fmla="*/ 447040 h 883920"/>
              <a:gd name="connsiteX37" fmla="*/ 2753360 w 4318000"/>
              <a:gd name="connsiteY37" fmla="*/ 436880 h 883920"/>
              <a:gd name="connsiteX38" fmla="*/ 2794000 w 4318000"/>
              <a:gd name="connsiteY38" fmla="*/ 416560 h 883920"/>
              <a:gd name="connsiteX39" fmla="*/ 2824480 w 4318000"/>
              <a:gd name="connsiteY39" fmla="*/ 406400 h 883920"/>
              <a:gd name="connsiteX40" fmla="*/ 2885440 w 4318000"/>
              <a:gd name="connsiteY40" fmla="*/ 355600 h 883920"/>
              <a:gd name="connsiteX41" fmla="*/ 2905760 w 4318000"/>
              <a:gd name="connsiteY41" fmla="*/ 294640 h 883920"/>
              <a:gd name="connsiteX42" fmla="*/ 2966720 w 4318000"/>
              <a:gd name="connsiteY42" fmla="*/ 233680 h 883920"/>
              <a:gd name="connsiteX43" fmla="*/ 2997200 w 4318000"/>
              <a:gd name="connsiteY43" fmla="*/ 203200 h 883920"/>
              <a:gd name="connsiteX44" fmla="*/ 3027680 w 4318000"/>
              <a:gd name="connsiteY44" fmla="*/ 193040 h 883920"/>
              <a:gd name="connsiteX45" fmla="*/ 3088640 w 4318000"/>
              <a:gd name="connsiteY45" fmla="*/ 162560 h 883920"/>
              <a:gd name="connsiteX46" fmla="*/ 3210560 w 4318000"/>
              <a:gd name="connsiteY46" fmla="*/ 172720 h 883920"/>
              <a:gd name="connsiteX47" fmla="*/ 3352800 w 4318000"/>
              <a:gd name="connsiteY47" fmla="*/ 203200 h 883920"/>
              <a:gd name="connsiteX48" fmla="*/ 3413760 w 4318000"/>
              <a:gd name="connsiteY48" fmla="*/ 213360 h 883920"/>
              <a:gd name="connsiteX49" fmla="*/ 3474720 w 4318000"/>
              <a:gd name="connsiteY49" fmla="*/ 254000 h 883920"/>
              <a:gd name="connsiteX50" fmla="*/ 3505200 w 4318000"/>
              <a:gd name="connsiteY50" fmla="*/ 274320 h 883920"/>
              <a:gd name="connsiteX51" fmla="*/ 3545840 w 4318000"/>
              <a:gd name="connsiteY51" fmla="*/ 304800 h 883920"/>
              <a:gd name="connsiteX52" fmla="*/ 3657600 w 4318000"/>
              <a:gd name="connsiteY52" fmla="*/ 335280 h 883920"/>
              <a:gd name="connsiteX53" fmla="*/ 3820160 w 4318000"/>
              <a:gd name="connsiteY53" fmla="*/ 325120 h 883920"/>
              <a:gd name="connsiteX54" fmla="*/ 3850640 w 4318000"/>
              <a:gd name="connsiteY54" fmla="*/ 314960 h 883920"/>
              <a:gd name="connsiteX55" fmla="*/ 3962400 w 4318000"/>
              <a:gd name="connsiteY55" fmla="*/ 304800 h 883920"/>
              <a:gd name="connsiteX56" fmla="*/ 4074160 w 4318000"/>
              <a:gd name="connsiteY56" fmla="*/ 314960 h 883920"/>
              <a:gd name="connsiteX57" fmla="*/ 4104640 w 4318000"/>
              <a:gd name="connsiteY57" fmla="*/ 325120 h 883920"/>
              <a:gd name="connsiteX58" fmla="*/ 4155440 w 4318000"/>
              <a:gd name="connsiteY58" fmla="*/ 386080 h 883920"/>
              <a:gd name="connsiteX59" fmla="*/ 4185920 w 4318000"/>
              <a:gd name="connsiteY59" fmla="*/ 416560 h 883920"/>
              <a:gd name="connsiteX60" fmla="*/ 4307840 w 4318000"/>
              <a:gd name="connsiteY60" fmla="*/ 477520 h 883920"/>
              <a:gd name="connsiteX61" fmla="*/ 4318000 w 4318000"/>
              <a:gd name="connsiteY61" fmla="*/ 47752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318000" h="883920">
                <a:moveTo>
                  <a:pt x="0" y="883920"/>
                </a:moveTo>
                <a:cubicBezTo>
                  <a:pt x="3387" y="809413"/>
                  <a:pt x="-2101" y="733969"/>
                  <a:pt x="10160" y="660400"/>
                </a:cubicBezTo>
                <a:cubicBezTo>
                  <a:pt x="12167" y="648355"/>
                  <a:pt x="32006" y="648714"/>
                  <a:pt x="40640" y="640080"/>
                </a:cubicBezTo>
                <a:cubicBezTo>
                  <a:pt x="49274" y="631446"/>
                  <a:pt x="54187" y="619760"/>
                  <a:pt x="60960" y="609600"/>
                </a:cubicBezTo>
                <a:cubicBezTo>
                  <a:pt x="63591" y="580657"/>
                  <a:pt x="53189" y="497961"/>
                  <a:pt x="91440" y="467360"/>
                </a:cubicBezTo>
                <a:cubicBezTo>
                  <a:pt x="99803" y="460670"/>
                  <a:pt x="111760" y="460587"/>
                  <a:pt x="121920" y="457200"/>
                </a:cubicBezTo>
                <a:cubicBezTo>
                  <a:pt x="128693" y="447040"/>
                  <a:pt x="133606" y="435354"/>
                  <a:pt x="142240" y="426720"/>
                </a:cubicBezTo>
                <a:cubicBezTo>
                  <a:pt x="182880" y="386080"/>
                  <a:pt x="165947" y="430107"/>
                  <a:pt x="193040" y="375920"/>
                </a:cubicBezTo>
                <a:cubicBezTo>
                  <a:pt x="197829" y="366341"/>
                  <a:pt x="200258" y="355738"/>
                  <a:pt x="203200" y="345440"/>
                </a:cubicBezTo>
                <a:cubicBezTo>
                  <a:pt x="207036" y="332014"/>
                  <a:pt x="207115" y="317289"/>
                  <a:pt x="213360" y="304800"/>
                </a:cubicBezTo>
                <a:cubicBezTo>
                  <a:pt x="220933" y="289654"/>
                  <a:pt x="234129" y="278032"/>
                  <a:pt x="243840" y="264160"/>
                </a:cubicBezTo>
                <a:cubicBezTo>
                  <a:pt x="257845" y="244153"/>
                  <a:pt x="264160" y="216747"/>
                  <a:pt x="284480" y="203200"/>
                </a:cubicBezTo>
                <a:cubicBezTo>
                  <a:pt x="304800" y="189653"/>
                  <a:pt x="328171" y="179829"/>
                  <a:pt x="345440" y="162560"/>
                </a:cubicBezTo>
                <a:cubicBezTo>
                  <a:pt x="355600" y="152400"/>
                  <a:pt x="364228" y="140431"/>
                  <a:pt x="375920" y="132080"/>
                </a:cubicBezTo>
                <a:cubicBezTo>
                  <a:pt x="388245" y="123277"/>
                  <a:pt x="403717" y="119787"/>
                  <a:pt x="416560" y="111760"/>
                </a:cubicBezTo>
                <a:cubicBezTo>
                  <a:pt x="474710" y="75416"/>
                  <a:pt x="437528" y="89618"/>
                  <a:pt x="487680" y="60960"/>
                </a:cubicBezTo>
                <a:cubicBezTo>
                  <a:pt x="500830" y="53446"/>
                  <a:pt x="515995" y="49443"/>
                  <a:pt x="528320" y="40640"/>
                </a:cubicBezTo>
                <a:cubicBezTo>
                  <a:pt x="594912" y="-6926"/>
                  <a:pt x="523897" y="21794"/>
                  <a:pt x="589280" y="0"/>
                </a:cubicBezTo>
                <a:cubicBezTo>
                  <a:pt x="643467" y="3387"/>
                  <a:pt x="697817" y="4758"/>
                  <a:pt x="751840" y="10160"/>
                </a:cubicBezTo>
                <a:cubicBezTo>
                  <a:pt x="765734" y="11549"/>
                  <a:pt x="779720" y="14649"/>
                  <a:pt x="792480" y="20320"/>
                </a:cubicBezTo>
                <a:cubicBezTo>
                  <a:pt x="810525" y="28340"/>
                  <a:pt x="825303" y="42628"/>
                  <a:pt x="843280" y="50800"/>
                </a:cubicBezTo>
                <a:cubicBezTo>
                  <a:pt x="884140" y="69373"/>
                  <a:pt x="905200" y="69943"/>
                  <a:pt x="944880" y="81280"/>
                </a:cubicBezTo>
                <a:cubicBezTo>
                  <a:pt x="1017777" y="102108"/>
                  <a:pt x="922879" y="80944"/>
                  <a:pt x="1026160" y="101600"/>
                </a:cubicBezTo>
                <a:cubicBezTo>
                  <a:pt x="1080347" y="98213"/>
                  <a:pt x="1134726" y="97124"/>
                  <a:pt x="1188720" y="91440"/>
                </a:cubicBezTo>
                <a:cubicBezTo>
                  <a:pt x="1199371" y="90319"/>
                  <a:pt x="1208490" y="81280"/>
                  <a:pt x="1219200" y="81280"/>
                </a:cubicBezTo>
                <a:cubicBezTo>
                  <a:pt x="1239800" y="81280"/>
                  <a:pt x="1259840" y="88053"/>
                  <a:pt x="1280160" y="91440"/>
                </a:cubicBezTo>
                <a:cubicBezTo>
                  <a:pt x="1299939" y="150778"/>
                  <a:pt x="1274844" y="96284"/>
                  <a:pt x="1320800" y="142240"/>
                </a:cubicBezTo>
                <a:cubicBezTo>
                  <a:pt x="1329434" y="150874"/>
                  <a:pt x="1333008" y="163594"/>
                  <a:pt x="1341120" y="172720"/>
                </a:cubicBezTo>
                <a:cubicBezTo>
                  <a:pt x="1456652" y="302694"/>
                  <a:pt x="1353259" y="190100"/>
                  <a:pt x="1442720" y="254000"/>
                </a:cubicBezTo>
                <a:cubicBezTo>
                  <a:pt x="1454412" y="262351"/>
                  <a:pt x="1462291" y="275129"/>
                  <a:pt x="1473200" y="284480"/>
                </a:cubicBezTo>
                <a:cubicBezTo>
                  <a:pt x="1502372" y="309485"/>
                  <a:pt x="1519789" y="320412"/>
                  <a:pt x="1554480" y="335280"/>
                </a:cubicBezTo>
                <a:cubicBezTo>
                  <a:pt x="1564324" y="339499"/>
                  <a:pt x="1574800" y="342053"/>
                  <a:pt x="1584960" y="345440"/>
                </a:cubicBezTo>
                <a:cubicBezTo>
                  <a:pt x="1601893" y="358987"/>
                  <a:pt x="1617371" y="374587"/>
                  <a:pt x="1635760" y="386080"/>
                </a:cubicBezTo>
                <a:cubicBezTo>
                  <a:pt x="1656777" y="399215"/>
                  <a:pt x="1727599" y="405006"/>
                  <a:pt x="1737360" y="406400"/>
                </a:cubicBezTo>
                <a:lnTo>
                  <a:pt x="1798320" y="426720"/>
                </a:lnTo>
                <a:cubicBezTo>
                  <a:pt x="1989476" y="490439"/>
                  <a:pt x="1818093" y="436666"/>
                  <a:pt x="2336800" y="447040"/>
                </a:cubicBezTo>
                <a:cubicBezTo>
                  <a:pt x="2498767" y="470178"/>
                  <a:pt x="2425534" y="463933"/>
                  <a:pt x="2712720" y="447040"/>
                </a:cubicBezTo>
                <a:cubicBezTo>
                  <a:pt x="2726659" y="446220"/>
                  <a:pt x="2740285" y="441783"/>
                  <a:pt x="2753360" y="436880"/>
                </a:cubicBezTo>
                <a:cubicBezTo>
                  <a:pt x="2767541" y="431562"/>
                  <a:pt x="2780079" y="422526"/>
                  <a:pt x="2794000" y="416560"/>
                </a:cubicBezTo>
                <a:cubicBezTo>
                  <a:pt x="2803844" y="412341"/>
                  <a:pt x="2814901" y="411189"/>
                  <a:pt x="2824480" y="406400"/>
                </a:cubicBezTo>
                <a:cubicBezTo>
                  <a:pt x="2852770" y="392255"/>
                  <a:pt x="2862970" y="378070"/>
                  <a:pt x="2885440" y="355600"/>
                </a:cubicBezTo>
                <a:cubicBezTo>
                  <a:pt x="2892213" y="335280"/>
                  <a:pt x="2890614" y="309786"/>
                  <a:pt x="2905760" y="294640"/>
                </a:cubicBezTo>
                <a:lnTo>
                  <a:pt x="2966720" y="233680"/>
                </a:lnTo>
                <a:cubicBezTo>
                  <a:pt x="2976880" y="223520"/>
                  <a:pt x="2983569" y="207744"/>
                  <a:pt x="2997200" y="203200"/>
                </a:cubicBezTo>
                <a:cubicBezTo>
                  <a:pt x="3007360" y="199813"/>
                  <a:pt x="3018101" y="197829"/>
                  <a:pt x="3027680" y="193040"/>
                </a:cubicBezTo>
                <a:cubicBezTo>
                  <a:pt x="3106462" y="153649"/>
                  <a:pt x="3012028" y="188097"/>
                  <a:pt x="3088640" y="162560"/>
                </a:cubicBezTo>
                <a:cubicBezTo>
                  <a:pt x="3129280" y="165947"/>
                  <a:pt x="3170153" y="167210"/>
                  <a:pt x="3210560" y="172720"/>
                </a:cubicBezTo>
                <a:cubicBezTo>
                  <a:pt x="3354654" y="192369"/>
                  <a:pt x="3267009" y="186042"/>
                  <a:pt x="3352800" y="203200"/>
                </a:cubicBezTo>
                <a:cubicBezTo>
                  <a:pt x="3373000" y="207240"/>
                  <a:pt x="3393440" y="209973"/>
                  <a:pt x="3413760" y="213360"/>
                </a:cubicBezTo>
                <a:lnTo>
                  <a:pt x="3474720" y="254000"/>
                </a:lnTo>
                <a:cubicBezTo>
                  <a:pt x="3484880" y="260773"/>
                  <a:pt x="3495431" y="266994"/>
                  <a:pt x="3505200" y="274320"/>
                </a:cubicBezTo>
                <a:cubicBezTo>
                  <a:pt x="3518747" y="284480"/>
                  <a:pt x="3530694" y="297227"/>
                  <a:pt x="3545840" y="304800"/>
                </a:cubicBezTo>
                <a:cubicBezTo>
                  <a:pt x="3580214" y="321987"/>
                  <a:pt x="3620439" y="327848"/>
                  <a:pt x="3657600" y="335280"/>
                </a:cubicBezTo>
                <a:cubicBezTo>
                  <a:pt x="3711787" y="331893"/>
                  <a:pt x="3766166" y="330804"/>
                  <a:pt x="3820160" y="325120"/>
                </a:cubicBezTo>
                <a:cubicBezTo>
                  <a:pt x="3830811" y="323999"/>
                  <a:pt x="3840038" y="316475"/>
                  <a:pt x="3850640" y="314960"/>
                </a:cubicBezTo>
                <a:cubicBezTo>
                  <a:pt x="3887671" y="309670"/>
                  <a:pt x="3925147" y="308187"/>
                  <a:pt x="3962400" y="304800"/>
                </a:cubicBezTo>
                <a:cubicBezTo>
                  <a:pt x="3999653" y="308187"/>
                  <a:pt x="4037129" y="309670"/>
                  <a:pt x="4074160" y="314960"/>
                </a:cubicBezTo>
                <a:cubicBezTo>
                  <a:pt x="4084762" y="316475"/>
                  <a:pt x="4095729" y="319179"/>
                  <a:pt x="4104640" y="325120"/>
                </a:cubicBezTo>
                <a:cubicBezTo>
                  <a:pt x="4138033" y="347382"/>
                  <a:pt x="4132012" y="357967"/>
                  <a:pt x="4155440" y="386080"/>
                </a:cubicBezTo>
                <a:cubicBezTo>
                  <a:pt x="4164638" y="397118"/>
                  <a:pt x="4174578" y="407739"/>
                  <a:pt x="4185920" y="416560"/>
                </a:cubicBezTo>
                <a:cubicBezTo>
                  <a:pt x="4212338" y="437108"/>
                  <a:pt x="4269638" y="477520"/>
                  <a:pt x="4307840" y="477520"/>
                </a:cubicBezTo>
                <a:lnTo>
                  <a:pt x="4318000" y="477520"/>
                </a:ln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CDEF9FC7-1E70-486D-B7F4-1AD8235FDA89}"/>
              </a:ext>
            </a:extLst>
          </p:cNvPr>
          <p:cNvSpPr/>
          <p:nvPr/>
        </p:nvSpPr>
        <p:spPr>
          <a:xfrm>
            <a:off x="9916160" y="975360"/>
            <a:ext cx="294640" cy="2347324"/>
          </a:xfrm>
          <a:custGeom>
            <a:avLst/>
            <a:gdLst>
              <a:gd name="connsiteX0" fmla="*/ 294640 w 294640"/>
              <a:gd name="connsiteY0" fmla="*/ 0 h 2347324"/>
              <a:gd name="connsiteX1" fmla="*/ 243840 w 294640"/>
              <a:gd name="connsiteY1" fmla="*/ 101600 h 2347324"/>
              <a:gd name="connsiteX2" fmla="*/ 223520 w 294640"/>
              <a:gd name="connsiteY2" fmla="*/ 172720 h 2347324"/>
              <a:gd name="connsiteX3" fmla="*/ 203200 w 294640"/>
              <a:gd name="connsiteY3" fmla="*/ 233680 h 2347324"/>
              <a:gd name="connsiteX4" fmla="*/ 193040 w 294640"/>
              <a:gd name="connsiteY4" fmla="*/ 264160 h 2347324"/>
              <a:gd name="connsiteX5" fmla="*/ 172720 w 294640"/>
              <a:gd name="connsiteY5" fmla="*/ 294640 h 2347324"/>
              <a:gd name="connsiteX6" fmla="*/ 162560 w 294640"/>
              <a:gd name="connsiteY6" fmla="*/ 325120 h 2347324"/>
              <a:gd name="connsiteX7" fmla="*/ 132080 w 294640"/>
              <a:gd name="connsiteY7" fmla="*/ 365760 h 2347324"/>
              <a:gd name="connsiteX8" fmla="*/ 101600 w 294640"/>
              <a:gd name="connsiteY8" fmla="*/ 447040 h 2347324"/>
              <a:gd name="connsiteX9" fmla="*/ 81280 w 294640"/>
              <a:gd name="connsiteY9" fmla="*/ 497840 h 2347324"/>
              <a:gd name="connsiteX10" fmla="*/ 60960 w 294640"/>
              <a:gd name="connsiteY10" fmla="*/ 528320 h 2347324"/>
              <a:gd name="connsiteX11" fmla="*/ 20320 w 294640"/>
              <a:gd name="connsiteY11" fmla="*/ 579120 h 2347324"/>
              <a:gd name="connsiteX12" fmla="*/ 0 w 294640"/>
              <a:gd name="connsiteY12" fmla="*/ 609600 h 2347324"/>
              <a:gd name="connsiteX13" fmla="*/ 20320 w 294640"/>
              <a:gd name="connsiteY13" fmla="*/ 802640 h 2347324"/>
              <a:gd name="connsiteX14" fmla="*/ 20320 w 294640"/>
              <a:gd name="connsiteY14" fmla="*/ 1076960 h 2347324"/>
              <a:gd name="connsiteX15" fmla="*/ 30480 w 294640"/>
              <a:gd name="connsiteY15" fmla="*/ 1330960 h 2347324"/>
              <a:gd name="connsiteX16" fmla="*/ 81280 w 294640"/>
              <a:gd name="connsiteY16" fmla="*/ 1422400 h 2347324"/>
              <a:gd name="connsiteX17" fmla="*/ 101600 w 294640"/>
              <a:gd name="connsiteY17" fmla="*/ 1452880 h 2347324"/>
              <a:gd name="connsiteX18" fmla="*/ 121920 w 294640"/>
              <a:gd name="connsiteY18" fmla="*/ 1513840 h 2347324"/>
              <a:gd name="connsiteX19" fmla="*/ 121920 w 294640"/>
              <a:gd name="connsiteY19" fmla="*/ 1747520 h 2347324"/>
              <a:gd name="connsiteX20" fmla="*/ 132080 w 294640"/>
              <a:gd name="connsiteY20" fmla="*/ 1778000 h 2347324"/>
              <a:gd name="connsiteX21" fmla="*/ 152400 w 294640"/>
              <a:gd name="connsiteY21" fmla="*/ 1869440 h 2347324"/>
              <a:gd name="connsiteX22" fmla="*/ 172720 w 294640"/>
              <a:gd name="connsiteY22" fmla="*/ 1899920 h 2347324"/>
              <a:gd name="connsiteX23" fmla="*/ 172720 w 294640"/>
              <a:gd name="connsiteY23" fmla="*/ 2113280 h 2347324"/>
              <a:gd name="connsiteX24" fmla="*/ 152400 w 294640"/>
              <a:gd name="connsiteY24" fmla="*/ 2174240 h 2347324"/>
              <a:gd name="connsiteX25" fmla="*/ 142240 w 294640"/>
              <a:gd name="connsiteY25" fmla="*/ 2204720 h 2347324"/>
              <a:gd name="connsiteX26" fmla="*/ 132080 w 294640"/>
              <a:gd name="connsiteY26" fmla="*/ 2275840 h 2347324"/>
              <a:gd name="connsiteX27" fmla="*/ 60960 w 294640"/>
              <a:gd name="connsiteY27" fmla="*/ 2346960 h 2347324"/>
              <a:gd name="connsiteX28" fmla="*/ 50800 w 294640"/>
              <a:gd name="connsiteY28" fmla="*/ 2346960 h 2347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4640" h="2347324">
                <a:moveTo>
                  <a:pt x="294640" y="0"/>
                </a:moveTo>
                <a:cubicBezTo>
                  <a:pt x="277707" y="33867"/>
                  <a:pt x="259707" y="67221"/>
                  <a:pt x="243840" y="101600"/>
                </a:cubicBezTo>
                <a:cubicBezTo>
                  <a:pt x="234084" y="122737"/>
                  <a:pt x="229993" y="151144"/>
                  <a:pt x="223520" y="172720"/>
                </a:cubicBezTo>
                <a:cubicBezTo>
                  <a:pt x="217365" y="193236"/>
                  <a:pt x="209973" y="213360"/>
                  <a:pt x="203200" y="233680"/>
                </a:cubicBezTo>
                <a:cubicBezTo>
                  <a:pt x="199813" y="243840"/>
                  <a:pt x="198981" y="255249"/>
                  <a:pt x="193040" y="264160"/>
                </a:cubicBezTo>
                <a:cubicBezTo>
                  <a:pt x="186267" y="274320"/>
                  <a:pt x="178181" y="283718"/>
                  <a:pt x="172720" y="294640"/>
                </a:cubicBezTo>
                <a:cubicBezTo>
                  <a:pt x="167931" y="304219"/>
                  <a:pt x="167873" y="315821"/>
                  <a:pt x="162560" y="325120"/>
                </a:cubicBezTo>
                <a:cubicBezTo>
                  <a:pt x="154159" y="339822"/>
                  <a:pt x="142240" y="352213"/>
                  <a:pt x="132080" y="365760"/>
                </a:cubicBezTo>
                <a:cubicBezTo>
                  <a:pt x="114748" y="435089"/>
                  <a:pt x="131960" y="378731"/>
                  <a:pt x="101600" y="447040"/>
                </a:cubicBezTo>
                <a:cubicBezTo>
                  <a:pt x="94193" y="463706"/>
                  <a:pt x="89436" y="481528"/>
                  <a:pt x="81280" y="497840"/>
                </a:cubicBezTo>
                <a:cubicBezTo>
                  <a:pt x="75819" y="508762"/>
                  <a:pt x="66421" y="517398"/>
                  <a:pt x="60960" y="528320"/>
                </a:cubicBezTo>
                <a:cubicBezTo>
                  <a:pt x="36423" y="577395"/>
                  <a:pt x="71701" y="544866"/>
                  <a:pt x="20320" y="579120"/>
                </a:cubicBezTo>
                <a:cubicBezTo>
                  <a:pt x="13547" y="589280"/>
                  <a:pt x="0" y="597389"/>
                  <a:pt x="0" y="609600"/>
                </a:cubicBezTo>
                <a:cubicBezTo>
                  <a:pt x="0" y="674302"/>
                  <a:pt x="20320" y="802640"/>
                  <a:pt x="20320" y="802640"/>
                </a:cubicBezTo>
                <a:cubicBezTo>
                  <a:pt x="4423" y="1009307"/>
                  <a:pt x="9266" y="861402"/>
                  <a:pt x="20320" y="1076960"/>
                </a:cubicBezTo>
                <a:cubicBezTo>
                  <a:pt x="24660" y="1161583"/>
                  <a:pt x="24443" y="1246441"/>
                  <a:pt x="30480" y="1330960"/>
                </a:cubicBezTo>
                <a:cubicBezTo>
                  <a:pt x="32626" y="1361003"/>
                  <a:pt x="70585" y="1406357"/>
                  <a:pt x="81280" y="1422400"/>
                </a:cubicBezTo>
                <a:cubicBezTo>
                  <a:pt x="88053" y="1432560"/>
                  <a:pt x="97739" y="1441296"/>
                  <a:pt x="101600" y="1452880"/>
                </a:cubicBezTo>
                <a:lnTo>
                  <a:pt x="121920" y="1513840"/>
                </a:lnTo>
                <a:cubicBezTo>
                  <a:pt x="110100" y="1632035"/>
                  <a:pt x="105602" y="1616978"/>
                  <a:pt x="121920" y="1747520"/>
                </a:cubicBezTo>
                <a:cubicBezTo>
                  <a:pt x="123248" y="1758147"/>
                  <a:pt x="129483" y="1767610"/>
                  <a:pt x="132080" y="1778000"/>
                </a:cubicBezTo>
                <a:cubicBezTo>
                  <a:pt x="134973" y="1789573"/>
                  <a:pt x="146142" y="1854838"/>
                  <a:pt x="152400" y="1869440"/>
                </a:cubicBezTo>
                <a:cubicBezTo>
                  <a:pt x="157210" y="1880663"/>
                  <a:pt x="165947" y="1889760"/>
                  <a:pt x="172720" y="1899920"/>
                </a:cubicBezTo>
                <a:cubicBezTo>
                  <a:pt x="191016" y="1991400"/>
                  <a:pt x="191854" y="1972967"/>
                  <a:pt x="172720" y="2113280"/>
                </a:cubicBezTo>
                <a:cubicBezTo>
                  <a:pt x="169826" y="2134503"/>
                  <a:pt x="159173" y="2153920"/>
                  <a:pt x="152400" y="2174240"/>
                </a:cubicBezTo>
                <a:lnTo>
                  <a:pt x="142240" y="2204720"/>
                </a:lnTo>
                <a:cubicBezTo>
                  <a:pt x="138853" y="2228427"/>
                  <a:pt x="140677" y="2253489"/>
                  <a:pt x="132080" y="2275840"/>
                </a:cubicBezTo>
                <a:cubicBezTo>
                  <a:pt x="111641" y="2328981"/>
                  <a:pt x="103144" y="2336414"/>
                  <a:pt x="60960" y="2346960"/>
                </a:cubicBezTo>
                <a:cubicBezTo>
                  <a:pt x="57674" y="2347781"/>
                  <a:pt x="54187" y="2346960"/>
                  <a:pt x="50800" y="234696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EE4DE997-651E-44D8-9A69-51E2EF1065E2}"/>
              </a:ext>
            </a:extLst>
          </p:cNvPr>
          <p:cNvSpPr/>
          <p:nvPr/>
        </p:nvSpPr>
        <p:spPr>
          <a:xfrm>
            <a:off x="9682480" y="3860800"/>
            <a:ext cx="152400" cy="71484"/>
          </a:xfrm>
          <a:custGeom>
            <a:avLst/>
            <a:gdLst>
              <a:gd name="connsiteX0" fmla="*/ 152400 w 152400"/>
              <a:gd name="connsiteY0" fmla="*/ 0 h 71484"/>
              <a:gd name="connsiteX1" fmla="*/ 101600 w 152400"/>
              <a:gd name="connsiteY1" fmla="*/ 10160 h 71484"/>
              <a:gd name="connsiteX2" fmla="*/ 71120 w 152400"/>
              <a:gd name="connsiteY2" fmla="*/ 40640 h 71484"/>
              <a:gd name="connsiteX3" fmla="*/ 10160 w 152400"/>
              <a:gd name="connsiteY3" fmla="*/ 71120 h 71484"/>
              <a:gd name="connsiteX4" fmla="*/ 0 w 152400"/>
              <a:gd name="connsiteY4" fmla="*/ 71120 h 7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71484">
                <a:moveTo>
                  <a:pt x="152400" y="0"/>
                </a:moveTo>
                <a:cubicBezTo>
                  <a:pt x="135467" y="3387"/>
                  <a:pt x="117046" y="2437"/>
                  <a:pt x="101600" y="10160"/>
                </a:cubicBezTo>
                <a:cubicBezTo>
                  <a:pt x="88749" y="16586"/>
                  <a:pt x="82158" y="31442"/>
                  <a:pt x="71120" y="40640"/>
                </a:cubicBezTo>
                <a:cubicBezTo>
                  <a:pt x="49835" y="58377"/>
                  <a:pt x="36344" y="64574"/>
                  <a:pt x="10160" y="71120"/>
                </a:cubicBezTo>
                <a:cubicBezTo>
                  <a:pt x="6874" y="71941"/>
                  <a:pt x="3387" y="71120"/>
                  <a:pt x="0" y="71120"/>
                </a:cubicBezTo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1B7F0-9A94-4232-89DB-51668B24DE70}"/>
              </a:ext>
            </a:extLst>
          </p:cNvPr>
          <p:cNvSpPr txBox="1"/>
          <p:nvPr/>
        </p:nvSpPr>
        <p:spPr>
          <a:xfrm>
            <a:off x="1483360" y="3429000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Цветок жизни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463C79-6E83-4901-9066-090F253463A8}"/>
              </a:ext>
            </a:extLst>
          </p:cNvPr>
          <p:cNvSpPr txBox="1"/>
          <p:nvPr/>
        </p:nvSpPr>
        <p:spPr>
          <a:xfrm>
            <a:off x="2966700" y="2235253"/>
            <a:ext cx="212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Румболовская</a:t>
            </a:r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30309-34E8-4D57-9593-3E6E775D7ADB}"/>
              </a:ext>
            </a:extLst>
          </p:cNvPr>
          <p:cNvSpPr txBox="1"/>
          <p:nvPr/>
        </p:nvSpPr>
        <p:spPr>
          <a:xfrm>
            <a:off x="4404432" y="577355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Катюша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CEA3D6-EF74-4A0D-A620-9047DF12B458}"/>
              </a:ext>
            </a:extLst>
          </p:cNvPr>
          <p:cNvSpPr txBox="1"/>
          <p:nvPr/>
        </p:nvSpPr>
        <p:spPr>
          <a:xfrm>
            <a:off x="8388804" y="694607"/>
            <a:ext cx="160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Разорванное кольцо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CA7AC-C91B-4310-B975-F7C7F1AD7AF4}"/>
              </a:ext>
            </a:extLst>
          </p:cNvPr>
          <p:cNvSpPr txBox="1"/>
          <p:nvPr/>
        </p:nvSpPr>
        <p:spPr>
          <a:xfrm>
            <a:off x="9990027" y="3425957"/>
            <a:ext cx="178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Стальной путь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E5D911-AC05-4874-8ABC-05B7ED78950F}"/>
              </a:ext>
            </a:extLst>
          </p:cNvPr>
          <p:cNvSpPr txBox="1"/>
          <p:nvPr/>
        </p:nvSpPr>
        <p:spPr>
          <a:xfrm>
            <a:off x="9956848" y="3896542"/>
            <a:ext cx="150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Переправа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D120EC-B6AA-416A-A3FA-BC043632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332">
            <a:off x="424699" y="169815"/>
            <a:ext cx="1600517" cy="18989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6B6DB07-C971-4896-A949-220DA4E69E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7" end="0.5827"/>
                </p14:media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8357" y="1869440"/>
            <a:ext cx="843280" cy="84328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20243AF-BAE1-4C50-85E3-B09F561A03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74"/>
                </p14:media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5601" y="898970"/>
            <a:ext cx="894080" cy="89408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2664B8-0EC8-4AC8-98AD-7274C8D9B7DF}"/>
              </a:ext>
            </a:extLst>
          </p:cNvPr>
          <p:cNvSpPr txBox="1"/>
          <p:nvPr/>
        </p:nvSpPr>
        <p:spPr>
          <a:xfrm>
            <a:off x="5564897" y="1769241"/>
            <a:ext cx="1341120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«Катюша»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DA3EF7-BC35-46CB-8629-2926FDC6E589}"/>
              </a:ext>
            </a:extLst>
          </p:cNvPr>
          <p:cNvSpPr txBox="1"/>
          <p:nvPr/>
        </p:nvSpPr>
        <p:spPr>
          <a:xfrm rot="20499082">
            <a:off x="1042969" y="1193434"/>
            <a:ext cx="2561158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«Цветок жизни»</a:t>
            </a:r>
          </a:p>
          <a:p>
            <a:pPr algn="ctr"/>
            <a:r>
              <a:rPr lang="ru-RU" dirty="0"/>
              <a:t>Анатолий Молчанов</a:t>
            </a:r>
          </a:p>
        </p:txBody>
      </p:sp>
      <p:pic>
        <p:nvPicPr>
          <p:cNvPr id="2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78FDF49-AE4B-4FFF-BBDE-63FA4BAA9D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460"/>
                </p14:media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57938" y="1375145"/>
            <a:ext cx="894080" cy="89408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515B5A-39F2-4CD7-B60B-C5174AF18FA7}"/>
              </a:ext>
            </a:extLst>
          </p:cNvPr>
          <p:cNvSpPr txBox="1"/>
          <p:nvPr/>
        </p:nvSpPr>
        <p:spPr>
          <a:xfrm>
            <a:off x="9768840" y="1767377"/>
            <a:ext cx="2354892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«Разорванное кольцо» Аудиогид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1694B14-6487-486C-AB71-6E9AE2D317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27203">
            <a:off x="7231224" y="2366867"/>
            <a:ext cx="2085392" cy="1504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309D43-7E6E-47EA-9424-DF68C37F5775}"/>
              </a:ext>
            </a:extLst>
          </p:cNvPr>
          <p:cNvSpPr txBox="1"/>
          <p:nvPr/>
        </p:nvSpPr>
        <p:spPr>
          <a:xfrm rot="709814">
            <a:off x="6839554" y="3952801"/>
            <a:ext cx="2590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Памяти героям железнодорожникам был снят фильм «Коридор бессмертия»</a:t>
            </a:r>
          </a:p>
        </p:txBody>
      </p:sp>
      <p:pic>
        <p:nvPicPr>
          <p:cNvPr id="2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D0F8D66-F773-434A-80A1-682B05FC9E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452" end="3002.0816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22220" flipH="1">
            <a:off x="5746756" y="3065646"/>
            <a:ext cx="894080" cy="84836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B2F531A-4C1E-461E-8CA7-D5538575F47D}"/>
              </a:ext>
            </a:extLst>
          </p:cNvPr>
          <p:cNvSpPr txBox="1"/>
          <p:nvPr/>
        </p:nvSpPr>
        <p:spPr>
          <a:xfrm rot="886690">
            <a:off x="4561160" y="3855505"/>
            <a:ext cx="2390140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«Я говорю с тобой под свист снарядов…»</a:t>
            </a:r>
          </a:p>
        </p:txBody>
      </p:sp>
      <p:pic>
        <p:nvPicPr>
          <p:cNvPr id="3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6457C0D-D994-4D15-82CC-46612E66F9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5694" end="2520.068"/>
                </p14:media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618" y="4762292"/>
            <a:ext cx="837750" cy="83775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F3118450-8613-42F6-A532-37990825D8F7}"/>
              </a:ext>
            </a:extLst>
          </p:cNvPr>
          <p:cNvSpPr txBox="1"/>
          <p:nvPr/>
        </p:nvSpPr>
        <p:spPr>
          <a:xfrm>
            <a:off x="9263256" y="5655317"/>
            <a:ext cx="1750184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«Переправа» Александр Твардовский</a:t>
            </a:r>
          </a:p>
        </p:txBody>
      </p:sp>
    </p:spTree>
    <p:extLst>
      <p:ext uri="{BB962C8B-B14F-4D97-AF65-F5344CB8AC3E}">
        <p14:creationId xmlns:p14="http://schemas.microsoft.com/office/powerpoint/2010/main" val="135940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4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4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7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2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765</TotalTime>
  <Words>495</Words>
  <Application>Microsoft Office PowerPoint</Application>
  <PresentationFormat>Широкоэкранный</PresentationFormat>
  <Paragraphs>91</Paragraphs>
  <Slides>12</Slides>
  <Notes>1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Garamond</vt:lpstr>
      <vt:lpstr>Monotype Corsiva</vt:lpstr>
      <vt:lpstr>Савон</vt:lpstr>
      <vt:lpstr>Аудиальное сопровождение маршрута «Зеленый пояс Славы»</vt:lpstr>
      <vt:lpstr>Презентация PowerPoint</vt:lpstr>
      <vt:lpstr>Патриотизм и туризм</vt:lpstr>
      <vt:lpstr>Презентация PowerPoint</vt:lpstr>
      <vt:lpstr>Презентация PowerPoint</vt:lpstr>
      <vt:lpstr>Памятники на рубежах блокадного кольца Ленинграда</vt:lpstr>
      <vt:lpstr>Презентация PowerPoint</vt:lpstr>
      <vt:lpstr>Памятники на трассе «Дороги жизни»</vt:lpstr>
      <vt:lpstr>Презентация PowerPoint</vt:lpstr>
      <vt:lpstr>Памятники на рубежах Ораниенбаумского плацдарма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Аудиальное сопровождение маршрута «Зеленый пояс Славы»</dc:title>
  <dc:creator>Алёна</dc:creator>
  <cp:lastModifiedBy>Алёна</cp:lastModifiedBy>
  <cp:revision>61</cp:revision>
  <dcterms:created xsi:type="dcterms:W3CDTF">2020-04-30T12:49:09Z</dcterms:created>
  <dcterms:modified xsi:type="dcterms:W3CDTF">2020-05-03T22:20:34Z</dcterms:modified>
</cp:coreProperties>
</file>