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1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jpeg"/><Relationship Id="rId5" Type="http://schemas.microsoft.com/office/2007/relationships/media" Target="../media/media3.mp3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p3"/><Relationship Id="rId7" Type="http://schemas.openxmlformats.org/officeDocument/2006/relationships/image" Target="../media/image8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2780928"/>
            <a:ext cx="6400800" cy="1752600"/>
          </a:xfrm>
        </p:spPr>
        <p:txBody>
          <a:bodyPr/>
          <a:lstStyle/>
          <a:p>
            <a:pPr algn="r"/>
            <a:r>
              <a:rPr lang="ru-RU" dirty="0" smtClean="0"/>
              <a:t>Выполнили: студентки 4-ого курса СКТ/БО 463-4/1</a:t>
            </a:r>
          </a:p>
          <a:p>
            <a:pPr algn="r"/>
            <a:r>
              <a:rPr lang="ru-RU" dirty="0" smtClean="0"/>
              <a:t>Попова </a:t>
            </a:r>
            <a:r>
              <a:rPr lang="ru-RU" dirty="0" err="1" smtClean="0"/>
              <a:t>Н.с</a:t>
            </a:r>
            <a:r>
              <a:rPr lang="ru-RU" dirty="0" smtClean="0"/>
              <a:t>., </a:t>
            </a:r>
          </a:p>
          <a:p>
            <a:pPr algn="r"/>
            <a:r>
              <a:rPr lang="ru-RU" dirty="0" smtClean="0"/>
              <a:t>Косарева Д.В., </a:t>
            </a:r>
          </a:p>
          <a:p>
            <a:pPr algn="r"/>
            <a:r>
              <a:rPr lang="ru-RU" dirty="0" smtClean="0"/>
              <a:t>Крылова К.А.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752600"/>
          </a:xfrm>
        </p:spPr>
        <p:txBody>
          <a:bodyPr>
            <a:noAutofit/>
          </a:bodyPr>
          <a:lstStyle/>
          <a:p>
            <a:r>
              <a:rPr lang="ru-RU" sz="3200" dirty="0"/>
              <a:t>Разработка трассовой экскурсии с </a:t>
            </a:r>
            <a:r>
              <a:rPr lang="ru-RU" sz="3200" dirty="0" err="1"/>
              <a:t>аудиосопровождением</a:t>
            </a:r>
            <a:r>
              <a:rPr lang="ru-RU" sz="3200" dirty="0"/>
              <a:t> по маршруту: «Дорога до Приозерска»</a:t>
            </a:r>
            <a:br>
              <a:rPr lang="ru-RU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5725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Маршрут</a:t>
            </a:r>
            <a:r>
              <a:rPr lang="ru-RU" b="1" dirty="0"/>
              <a:t> </a:t>
            </a:r>
            <a:r>
              <a:rPr lang="ru-RU" b="1" dirty="0" smtClean="0"/>
              <a:t>экскурсии: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Отъезд </a:t>
            </a:r>
            <a:r>
              <a:rPr lang="ru-RU" dirty="0"/>
              <a:t>из Санкт-Петербурга (от метро Озерки), трассовая экскурсия;</a:t>
            </a:r>
          </a:p>
          <a:p>
            <a:pPr algn="just"/>
            <a:r>
              <a:rPr lang="ru-RU" dirty="0" smtClean="0"/>
              <a:t>Обзорная </a:t>
            </a:r>
            <a:r>
              <a:rPr lang="ru-RU" dirty="0"/>
              <a:t>экскурсия по Приозерску (Крепость, Вокзал, памятник </a:t>
            </a:r>
            <a:r>
              <a:rPr lang="ru-RU" dirty="0" err="1"/>
              <a:t>Маугли</a:t>
            </a:r>
            <a:r>
              <a:rPr lang="ru-RU" dirty="0"/>
              <a:t>);</a:t>
            </a:r>
          </a:p>
          <a:p>
            <a:pPr algn="just"/>
            <a:r>
              <a:rPr lang="ru-RU" dirty="0" smtClean="0"/>
              <a:t>Экскурсия </a:t>
            </a:r>
            <a:r>
              <a:rPr lang="ru-RU" dirty="0"/>
              <a:t>по экспозиции крепости </a:t>
            </a:r>
            <a:r>
              <a:rPr lang="ru-RU" dirty="0" err="1"/>
              <a:t>Корела</a:t>
            </a:r>
            <a:r>
              <a:rPr lang="ru-RU" dirty="0"/>
              <a:t>;</a:t>
            </a:r>
          </a:p>
          <a:p>
            <a:pPr algn="just"/>
            <a:r>
              <a:rPr lang="ru-RU" dirty="0" smtClean="0"/>
              <a:t>Пешеходная </a:t>
            </a:r>
            <a:r>
              <a:rPr lang="ru-RU" dirty="0"/>
              <a:t>экскурсия по Приозерску (подворья Валаамского монастыря, Лютеранская церковь, Главная площадь города и памятник Петру </a:t>
            </a:r>
            <a:r>
              <a:rPr lang="en-US" dirty="0"/>
              <a:t>I</a:t>
            </a:r>
            <a:r>
              <a:rPr lang="ru-RU" dirty="0"/>
              <a:t>, храм Рождества Богородицы);</a:t>
            </a:r>
          </a:p>
          <a:p>
            <a:pPr algn="just"/>
            <a:r>
              <a:rPr lang="ru-RU" dirty="0" smtClean="0"/>
              <a:t>Отъезд </a:t>
            </a:r>
            <a:r>
              <a:rPr lang="ru-RU" dirty="0"/>
              <a:t>в Санкт-Петербург;</a:t>
            </a:r>
          </a:p>
          <a:p>
            <a:pPr algn="just"/>
            <a:r>
              <a:rPr lang="ru-RU" dirty="0" smtClean="0"/>
              <a:t>Возвращение </a:t>
            </a:r>
            <a:r>
              <a:rPr lang="ru-RU" dirty="0"/>
              <a:t>в Санкт-Петербург.</a:t>
            </a:r>
          </a:p>
          <a:p>
            <a:pPr algn="just"/>
            <a:r>
              <a:rPr lang="ru-RU" dirty="0"/>
              <a:t>Продолжительность экскурсии: 10-12 часов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6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535" y="5796"/>
            <a:ext cx="8534400" cy="758952"/>
          </a:xfrm>
        </p:spPr>
        <p:txBody>
          <a:bodyPr/>
          <a:lstStyle/>
          <a:p>
            <a:r>
              <a:rPr lang="ru-RU" dirty="0" smtClean="0"/>
              <a:t>Маршрут экскурсии</a:t>
            </a:r>
            <a:endParaRPr lang="ru-RU" dirty="0"/>
          </a:p>
        </p:txBody>
      </p:sp>
      <p:pic>
        <p:nvPicPr>
          <p:cNvPr id="5" name="Nyckelharpa1.mp3">
            <a:hlinkClick r:id="" action="ppaction://media"/>
          </p:cNvPr>
          <p:cNvPicPr>
            <a:picLocks noGrp="1" noChangeAspect="1"/>
          </p:cNvPicPr>
          <p:nvPr>
            <p:ph sz="quarter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49738" y="3508375"/>
            <a:ext cx="609600" cy="609600"/>
          </a:xfrm>
        </p:spPr>
      </p:pic>
      <p:pic>
        <p:nvPicPr>
          <p:cNvPr id="4" name="Рисунок 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5904656" cy="59310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Nyckelharpa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3059832" y="4437112"/>
            <a:ext cx="205172" cy="205172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7" name="Эпос_Калевала_1_руна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509036" y="4293365"/>
            <a:ext cx="232792" cy="232792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8" name="Vanha_rekilaulu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2808739" y="3794545"/>
            <a:ext cx="232792" cy="232792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9" name="Д. Воскресенский (исп. Концертный хор и оркестр Михайловского Театра (С-Петербург)дирижер А.Аниханов - Гимн городу Приозерску оркестровка Л.Куликовой_(Audio-VK4.ru) (1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2391482" y="3409764"/>
            <a:ext cx="249560" cy="24956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0" name="TextBox 9"/>
          <p:cNvSpPr txBox="1"/>
          <p:nvPr/>
        </p:nvSpPr>
        <p:spPr>
          <a:xfrm>
            <a:off x="6588224" y="793723"/>
            <a:ext cx="2232248" cy="5755422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Трассовая экскурсия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новгородской крепости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(с 1948 года – Приозерск) и о тысячелетней истории всего Карельского Перешейка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Карельский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Перешеек всегда был землёй, за обладание которой постоянно боролись русские и шведы - более ста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пограничных конфликтов между Россией и Швецией оставили свои следы на старинной крепости, которая некогда стояла на двух островах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посередине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мощной полноводной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899592" y="3284984"/>
            <a:ext cx="1080120" cy="504056"/>
          </a:xfrm>
          <a:prstGeom prst="wedgeRectCallout">
            <a:avLst>
              <a:gd name="adj1" fmla="val 83104"/>
              <a:gd name="adj2" fmla="val 10470"/>
            </a:avLst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гимн города Приозерск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755576" y="4149080"/>
            <a:ext cx="1440160" cy="360040"/>
          </a:xfrm>
          <a:prstGeom prst="wedgeRectCallout">
            <a:avLst>
              <a:gd name="adj1" fmla="val 67893"/>
              <a:gd name="adj2" fmla="val 30312"/>
            </a:avLst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Эпос «Калевала» на кантеле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3491880" y="3429000"/>
            <a:ext cx="1296144" cy="576064"/>
          </a:xfrm>
          <a:prstGeom prst="wedgeRectCallout">
            <a:avLst>
              <a:gd name="adj1" fmla="val -80037"/>
              <a:gd name="adj2" fmla="val 28187"/>
            </a:avLst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/>
                </a:solidFill>
              </a:rPr>
              <a:t>Рекилаулу</a:t>
            </a:r>
            <a:r>
              <a:rPr lang="ru-RU" sz="1200" dirty="0" smtClean="0">
                <a:solidFill>
                  <a:schemeClr val="tx1"/>
                </a:solidFill>
              </a:rPr>
              <a:t> (финские частушки)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3707904" y="4149080"/>
            <a:ext cx="1440160" cy="576064"/>
          </a:xfrm>
          <a:prstGeom prst="wedgeRectCallout">
            <a:avLst>
              <a:gd name="adj1" fmla="val -77612"/>
              <a:gd name="adj2" fmla="val 13542"/>
            </a:avLst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/>
                </a:solidFill>
              </a:rPr>
              <a:t>Никельхарпа</a:t>
            </a:r>
            <a:r>
              <a:rPr lang="ru-RU" sz="1200" dirty="0" smtClean="0">
                <a:solidFill>
                  <a:schemeClr val="tx1"/>
                </a:solidFill>
              </a:rPr>
              <a:t>, шведский инструмент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8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054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41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95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Йоухикко__Yggdrasil__(конский_волос)_Jouhikko.mp3">
            <a:hlinkClick r:id="" action="ppaction://media"/>
          </p:cNvPr>
          <p:cNvPicPr>
            <a:picLocks noGrp="1" noChangeAspect="1"/>
          </p:cNvPicPr>
          <p:nvPr>
            <p:ph sz="quarter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49738" y="3508375"/>
            <a:ext cx="609600" cy="609600"/>
          </a:xfrm>
        </p:spPr>
      </p:pic>
      <p:pic>
        <p:nvPicPr>
          <p:cNvPr id="6" name="Рисунок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3386"/>
            <a:ext cx="6264696" cy="6336704"/>
          </a:xfrm>
          <a:prstGeom prst="rect">
            <a:avLst/>
          </a:prstGeom>
        </p:spPr>
      </p:pic>
      <p:pic>
        <p:nvPicPr>
          <p:cNvPr id="4" name="Йоухикко__Yggdrasil__(конский_волос)_Jouhikk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660368" y="5105119"/>
            <a:ext cx="304800" cy="304800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7" name="Хор_Валаамского_монастыря__Гимн_острова_Валаам_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627784" y="2004382"/>
            <a:ext cx="304800" cy="304800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8" name="Прямоугольная выноска 7"/>
          <p:cNvSpPr/>
          <p:nvPr/>
        </p:nvSpPr>
        <p:spPr>
          <a:xfrm>
            <a:off x="3779912" y="5013176"/>
            <a:ext cx="3168352" cy="1044815"/>
          </a:xfrm>
          <a:prstGeom prst="wedgeRectCallout">
            <a:avLst>
              <a:gd name="adj1" fmla="val -67444"/>
              <a:gd name="adj2" fmla="val 1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Древняя крепость </a:t>
            </a:r>
            <a:r>
              <a:rPr lang="ru-RU" sz="1600" dirty="0" err="1">
                <a:solidFill>
                  <a:schemeClr val="tx1"/>
                </a:solidFill>
              </a:rPr>
              <a:t>Корела</a:t>
            </a:r>
            <a:r>
              <a:rPr lang="ru-RU" sz="1600" dirty="0">
                <a:solidFill>
                  <a:schemeClr val="tx1"/>
                </a:solidFill>
              </a:rPr>
              <a:t> – живая история многовековых сражений России и Швеции за эти земли. 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253200" y="692696"/>
            <a:ext cx="3191008" cy="1008112"/>
          </a:xfrm>
          <a:prstGeom prst="wedgeRectCallout">
            <a:avLst>
              <a:gd name="adj1" fmla="val -24662"/>
              <a:gd name="adj2" fmla="val 844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Посещение подворья Валаамского монастыря в Приозерске, где сохранился прекрасный храм конца </a:t>
            </a:r>
            <a:r>
              <a:rPr lang="en-US" sz="1400" dirty="0">
                <a:solidFill>
                  <a:schemeClr val="tx1"/>
                </a:solidFill>
              </a:rPr>
              <a:t>XIX</a:t>
            </a:r>
            <a:r>
              <a:rPr lang="ru-RU" sz="1400" dirty="0">
                <a:solidFill>
                  <a:schemeClr val="tx1"/>
                </a:solidFill>
              </a:rPr>
              <a:t> века (Церковь Всех Святых)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04248" y="692696"/>
            <a:ext cx="2088232" cy="286232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путешествие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древний русский город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старинный шведский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Кексгольм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совсем еще не старый финский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Кякисалми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755576" y="4869160"/>
            <a:ext cx="1368152" cy="792088"/>
          </a:xfrm>
          <a:prstGeom prst="wedgeRectCallout">
            <a:avLst>
              <a:gd name="adj1" fmla="val 85889"/>
              <a:gd name="adj2" fmla="val 2052"/>
            </a:avLst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/>
                </a:solidFill>
              </a:rPr>
              <a:t>Йоухикко</a:t>
            </a:r>
            <a:r>
              <a:rPr lang="ru-RU" sz="1200" dirty="0" smtClean="0">
                <a:solidFill>
                  <a:schemeClr val="tx1"/>
                </a:solidFill>
              </a:rPr>
              <a:t> (финно-карельский инструмент)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827584" y="1844824"/>
            <a:ext cx="1152128" cy="648072"/>
          </a:xfrm>
          <a:prstGeom prst="wedgeRectCallout">
            <a:avLst>
              <a:gd name="adj1" fmla="val 101118"/>
              <a:gd name="adj2" fmla="val -1956"/>
            </a:avLst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Хор Валаамского монастыря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6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8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8534400" cy="758952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Спасибо за внимание!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905</TotalTime>
  <Words>250</Words>
  <Application>Microsoft Office PowerPoint</Application>
  <PresentationFormat>Экран (4:3)</PresentationFormat>
  <Paragraphs>25</Paragraphs>
  <Slides>5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Georgia</vt:lpstr>
      <vt:lpstr>Times New Roman</vt:lpstr>
      <vt:lpstr>Wingdings</vt:lpstr>
      <vt:lpstr>Wingdings 2</vt:lpstr>
      <vt:lpstr>Официальная</vt:lpstr>
      <vt:lpstr>Разработка трассовой экскурсии с аудиосопровождением по маршруту: «Дорога до Приозерска» </vt:lpstr>
      <vt:lpstr>Маршрут экскурсии:</vt:lpstr>
      <vt:lpstr>Маршрут экскурсии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трассовой экскурсии с аудиосопровождением по маршруту: «Дорога до Приозерска»</dc:title>
  <dc:creator>Надежда</dc:creator>
  <cp:lastModifiedBy>User</cp:lastModifiedBy>
  <cp:revision>91</cp:revision>
  <dcterms:created xsi:type="dcterms:W3CDTF">2020-04-26T15:53:05Z</dcterms:created>
  <dcterms:modified xsi:type="dcterms:W3CDTF">2020-04-28T20:03:29Z</dcterms:modified>
</cp:coreProperties>
</file>